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59" r:id="rId4"/>
    <p:sldId id="283" r:id="rId5"/>
    <p:sldId id="262" r:id="rId6"/>
    <p:sldId id="263" r:id="rId7"/>
    <p:sldId id="266" r:id="rId8"/>
    <p:sldId id="267" r:id="rId9"/>
    <p:sldId id="268" r:id="rId10"/>
    <p:sldId id="269" r:id="rId11"/>
    <p:sldId id="270" r:id="rId12"/>
    <p:sldId id="276" r:id="rId13"/>
    <p:sldId id="264" r:id="rId14"/>
    <p:sldId id="280" r:id="rId15"/>
    <p:sldId id="271" r:id="rId16"/>
    <p:sldId id="272" r:id="rId17"/>
    <p:sldId id="274" r:id="rId18"/>
    <p:sldId id="281" r:id="rId19"/>
    <p:sldId id="282" r:id="rId20"/>
    <p:sldId id="279" r:id="rId21"/>
    <p:sldId id="278" r:id="rId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BE6AEA-901F-4A9A-A173-F3357B4A00D5}" v="11" dt="2022-02-07T14:10:05.14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A CHIHIRO" userId="d3b7721b-d255-4950-bdee-cc56f4c43741" providerId="ADAL" clId="{49BE6AEA-901F-4A9A-A173-F3357B4A00D5}"/>
    <pc:docChg chg="undo custSel addSld delSld modSld sldOrd">
      <pc:chgData name="URA CHIHIRO" userId="d3b7721b-d255-4950-bdee-cc56f4c43741" providerId="ADAL" clId="{49BE6AEA-901F-4A9A-A173-F3357B4A00D5}" dt="2022-02-07T14:10:23.958" v="226" actId="1076"/>
      <pc:docMkLst>
        <pc:docMk/>
      </pc:docMkLst>
      <pc:sldChg chg="addSp delSp modSp mod modClrScheme chgLayout">
        <pc:chgData name="URA CHIHIRO" userId="d3b7721b-d255-4950-bdee-cc56f4c43741" providerId="ADAL" clId="{49BE6AEA-901F-4A9A-A173-F3357B4A00D5}" dt="2022-02-04T04:40:33.194" v="60" actId="20577"/>
        <pc:sldMkLst>
          <pc:docMk/>
          <pc:sldMk cId="1349783318" sldId="258"/>
        </pc:sldMkLst>
        <pc:spChg chg="mod ord">
          <ac:chgData name="URA CHIHIRO" userId="d3b7721b-d255-4950-bdee-cc56f4c43741" providerId="ADAL" clId="{49BE6AEA-901F-4A9A-A173-F3357B4A00D5}" dt="2022-02-04T04:28:50.806" v="3" actId="700"/>
          <ac:spMkLst>
            <pc:docMk/>
            <pc:sldMk cId="1349783318" sldId="258"/>
            <ac:spMk id="4" creationId="{5DDB2B17-00A0-4590-AF8F-E24B2334D1BF}"/>
          </ac:spMkLst>
        </pc:spChg>
        <pc:spChg chg="mod ord">
          <ac:chgData name="URA CHIHIRO" userId="d3b7721b-d255-4950-bdee-cc56f4c43741" providerId="ADAL" clId="{49BE6AEA-901F-4A9A-A173-F3357B4A00D5}" dt="2022-02-04T04:28:50.806" v="3" actId="700"/>
          <ac:spMkLst>
            <pc:docMk/>
            <pc:sldMk cId="1349783318" sldId="258"/>
            <ac:spMk id="5" creationId="{99F7D7A4-CE04-4255-90F4-425D76FCB3F6}"/>
          </ac:spMkLst>
        </pc:spChg>
        <pc:spChg chg="mod">
          <ac:chgData name="URA CHIHIRO" userId="d3b7721b-d255-4950-bdee-cc56f4c43741" providerId="ADAL" clId="{49BE6AEA-901F-4A9A-A173-F3357B4A00D5}" dt="2022-02-04T04:40:33.194" v="60" actId="20577"/>
          <ac:spMkLst>
            <pc:docMk/>
            <pc:sldMk cId="1349783318" sldId="258"/>
            <ac:spMk id="14" creationId="{FC81635F-AC90-4A4C-BD02-F37601F09069}"/>
          </ac:spMkLst>
        </pc:spChg>
        <pc:spChg chg="add del mod ord">
          <ac:chgData name="URA CHIHIRO" userId="d3b7721b-d255-4950-bdee-cc56f4c43741" providerId="ADAL" clId="{49BE6AEA-901F-4A9A-A173-F3357B4A00D5}" dt="2022-02-04T04:28:55.825" v="5"/>
          <ac:spMkLst>
            <pc:docMk/>
            <pc:sldMk cId="1349783318" sldId="258"/>
            <ac:spMk id="17" creationId="{AFEA1AE2-35B6-414B-8697-6A4E353A215B}"/>
          </ac:spMkLst>
        </pc:spChg>
        <pc:picChg chg="add del mod">
          <ac:chgData name="URA CHIHIRO" userId="d3b7721b-d255-4950-bdee-cc56f4c43741" providerId="ADAL" clId="{49BE6AEA-901F-4A9A-A173-F3357B4A00D5}" dt="2022-02-04T04:28:52.799" v="4" actId="21"/>
          <ac:picMkLst>
            <pc:docMk/>
            <pc:sldMk cId="1349783318" sldId="258"/>
            <ac:picMk id="15" creationId="{8E0EE947-AC05-4D25-BA10-0A95B5FAC21E}"/>
          </ac:picMkLst>
        </pc:picChg>
        <pc:picChg chg="add del mod">
          <ac:chgData name="URA CHIHIRO" userId="d3b7721b-d255-4950-bdee-cc56f4c43741" providerId="ADAL" clId="{49BE6AEA-901F-4A9A-A173-F3357B4A00D5}" dt="2022-02-04T04:28:47.395" v="2" actId="478"/>
          <ac:picMkLst>
            <pc:docMk/>
            <pc:sldMk cId="1349783318" sldId="258"/>
            <ac:picMk id="16" creationId="{91D30D69-B7BC-411B-BC03-5DAC9790C714}"/>
          </ac:picMkLst>
        </pc:picChg>
        <pc:picChg chg="add mod">
          <ac:chgData name="URA CHIHIRO" userId="d3b7721b-d255-4950-bdee-cc56f4c43741" providerId="ADAL" clId="{49BE6AEA-901F-4A9A-A173-F3357B4A00D5}" dt="2022-02-04T04:28:55.825" v="5"/>
          <ac:picMkLst>
            <pc:docMk/>
            <pc:sldMk cId="1349783318" sldId="258"/>
            <ac:picMk id="18" creationId="{F8788A90-2073-42CF-8B75-ECA1E30A1BAB}"/>
          </ac:picMkLst>
        </pc:picChg>
      </pc:sldChg>
      <pc:sldChg chg="modSp mod">
        <pc:chgData name="URA CHIHIRO" userId="d3b7721b-d255-4950-bdee-cc56f4c43741" providerId="ADAL" clId="{49BE6AEA-901F-4A9A-A173-F3357B4A00D5}" dt="2022-02-04T04:40:28.948" v="58" actId="20577"/>
        <pc:sldMkLst>
          <pc:docMk/>
          <pc:sldMk cId="603443292" sldId="259"/>
        </pc:sldMkLst>
        <pc:spChg chg="mod">
          <ac:chgData name="URA CHIHIRO" userId="d3b7721b-d255-4950-bdee-cc56f4c43741" providerId="ADAL" clId="{49BE6AEA-901F-4A9A-A173-F3357B4A00D5}" dt="2022-02-04T04:40:28.948" v="58" actId="20577"/>
          <ac:spMkLst>
            <pc:docMk/>
            <pc:sldMk cId="603443292" sldId="259"/>
            <ac:spMk id="5" creationId="{3D555B8F-FEFF-431F-9674-2203E0E64058}"/>
          </ac:spMkLst>
        </pc:spChg>
      </pc:sldChg>
      <pc:sldChg chg="modSp mod">
        <pc:chgData name="URA CHIHIRO" userId="d3b7721b-d255-4950-bdee-cc56f4c43741" providerId="ADAL" clId="{49BE6AEA-901F-4A9A-A173-F3357B4A00D5}" dt="2022-02-04T04:40:24.317" v="56" actId="20577"/>
        <pc:sldMkLst>
          <pc:docMk/>
          <pc:sldMk cId="1645364180" sldId="262"/>
        </pc:sldMkLst>
        <pc:spChg chg="mod">
          <ac:chgData name="URA CHIHIRO" userId="d3b7721b-d255-4950-bdee-cc56f4c43741" providerId="ADAL" clId="{49BE6AEA-901F-4A9A-A173-F3357B4A00D5}" dt="2022-02-04T04:40:24.317" v="56" actId="20577"/>
          <ac:spMkLst>
            <pc:docMk/>
            <pc:sldMk cId="1645364180" sldId="262"/>
            <ac:spMk id="6" creationId="{CA66B336-80CA-4085-9E20-5BADA8F51287}"/>
          </ac:spMkLst>
        </pc:spChg>
      </pc:sldChg>
      <pc:sldChg chg="modSp mod">
        <pc:chgData name="URA CHIHIRO" userId="d3b7721b-d255-4950-bdee-cc56f4c43741" providerId="ADAL" clId="{49BE6AEA-901F-4A9A-A173-F3357B4A00D5}" dt="2022-02-04T04:40:19.532" v="54" actId="20577"/>
        <pc:sldMkLst>
          <pc:docMk/>
          <pc:sldMk cId="1518253873" sldId="263"/>
        </pc:sldMkLst>
        <pc:spChg chg="mod">
          <ac:chgData name="URA CHIHIRO" userId="d3b7721b-d255-4950-bdee-cc56f4c43741" providerId="ADAL" clId="{49BE6AEA-901F-4A9A-A173-F3357B4A00D5}" dt="2022-02-04T04:40:19.532" v="54" actId="20577"/>
          <ac:spMkLst>
            <pc:docMk/>
            <pc:sldMk cId="1518253873" sldId="263"/>
            <ac:spMk id="13" creationId="{E42D75E1-1BE4-4277-8E0D-4C16CC9B2E67}"/>
          </ac:spMkLst>
        </pc:spChg>
      </pc:sldChg>
      <pc:sldChg chg="modSp mod">
        <pc:chgData name="URA CHIHIRO" userId="d3b7721b-d255-4950-bdee-cc56f4c43741" providerId="ADAL" clId="{49BE6AEA-901F-4A9A-A173-F3357B4A00D5}" dt="2022-02-04T04:39:53.935" v="42" actId="20577"/>
        <pc:sldMkLst>
          <pc:docMk/>
          <pc:sldMk cId="2855834704" sldId="264"/>
        </pc:sldMkLst>
        <pc:spChg chg="mod">
          <ac:chgData name="URA CHIHIRO" userId="d3b7721b-d255-4950-bdee-cc56f4c43741" providerId="ADAL" clId="{49BE6AEA-901F-4A9A-A173-F3357B4A00D5}" dt="2022-02-04T04:39:53.935" v="42" actId="20577"/>
          <ac:spMkLst>
            <pc:docMk/>
            <pc:sldMk cId="2855834704" sldId="264"/>
            <ac:spMk id="6" creationId="{FAB4517D-9CAC-4E14-93AE-354D904FB898}"/>
          </ac:spMkLst>
        </pc:spChg>
      </pc:sldChg>
      <pc:sldChg chg="modSp mod">
        <pc:chgData name="URA CHIHIRO" userId="d3b7721b-d255-4950-bdee-cc56f4c43741" providerId="ADAL" clId="{49BE6AEA-901F-4A9A-A173-F3357B4A00D5}" dt="2022-02-04T04:40:15.137" v="52" actId="20577"/>
        <pc:sldMkLst>
          <pc:docMk/>
          <pc:sldMk cId="4266038955" sldId="266"/>
        </pc:sldMkLst>
        <pc:spChg chg="mod">
          <ac:chgData name="URA CHIHIRO" userId="d3b7721b-d255-4950-bdee-cc56f4c43741" providerId="ADAL" clId="{49BE6AEA-901F-4A9A-A173-F3357B4A00D5}" dt="2022-02-04T04:40:15.137" v="52" actId="20577"/>
          <ac:spMkLst>
            <pc:docMk/>
            <pc:sldMk cId="4266038955" sldId="266"/>
            <ac:spMk id="10" creationId="{46C8A55E-5580-403A-AA2B-FBEBEB5BFF5D}"/>
          </ac:spMkLst>
        </pc:spChg>
      </pc:sldChg>
      <pc:sldChg chg="modSp mod">
        <pc:chgData name="URA CHIHIRO" userId="d3b7721b-d255-4950-bdee-cc56f4c43741" providerId="ADAL" clId="{49BE6AEA-901F-4A9A-A173-F3357B4A00D5}" dt="2022-02-04T04:40:10.814" v="50" actId="20577"/>
        <pc:sldMkLst>
          <pc:docMk/>
          <pc:sldMk cId="166594862" sldId="267"/>
        </pc:sldMkLst>
        <pc:spChg chg="mod">
          <ac:chgData name="URA CHIHIRO" userId="d3b7721b-d255-4950-bdee-cc56f4c43741" providerId="ADAL" clId="{49BE6AEA-901F-4A9A-A173-F3357B4A00D5}" dt="2022-02-04T04:40:10.814" v="50" actId="20577"/>
          <ac:spMkLst>
            <pc:docMk/>
            <pc:sldMk cId="166594862" sldId="267"/>
            <ac:spMk id="14" creationId="{DD682520-573F-4AB4-8B95-4AB08668D352}"/>
          </ac:spMkLst>
        </pc:spChg>
      </pc:sldChg>
      <pc:sldChg chg="modSp mod">
        <pc:chgData name="URA CHIHIRO" userId="d3b7721b-d255-4950-bdee-cc56f4c43741" providerId="ADAL" clId="{49BE6AEA-901F-4A9A-A173-F3357B4A00D5}" dt="2022-02-04T04:40:06.901" v="48" actId="20577"/>
        <pc:sldMkLst>
          <pc:docMk/>
          <pc:sldMk cId="1231225519" sldId="268"/>
        </pc:sldMkLst>
        <pc:spChg chg="mod">
          <ac:chgData name="URA CHIHIRO" userId="d3b7721b-d255-4950-bdee-cc56f4c43741" providerId="ADAL" clId="{49BE6AEA-901F-4A9A-A173-F3357B4A00D5}" dt="2022-02-04T04:40:06.901" v="48" actId="20577"/>
          <ac:spMkLst>
            <pc:docMk/>
            <pc:sldMk cId="1231225519" sldId="268"/>
            <ac:spMk id="7" creationId="{C6F3DAF6-6384-418F-A856-90B11FC138F5}"/>
          </ac:spMkLst>
        </pc:spChg>
      </pc:sldChg>
      <pc:sldChg chg="modSp mod">
        <pc:chgData name="URA CHIHIRO" userId="d3b7721b-d255-4950-bdee-cc56f4c43741" providerId="ADAL" clId="{49BE6AEA-901F-4A9A-A173-F3357B4A00D5}" dt="2022-02-04T04:40:02.715" v="46" actId="20577"/>
        <pc:sldMkLst>
          <pc:docMk/>
          <pc:sldMk cId="2588010836" sldId="269"/>
        </pc:sldMkLst>
        <pc:spChg chg="mod">
          <ac:chgData name="URA CHIHIRO" userId="d3b7721b-d255-4950-bdee-cc56f4c43741" providerId="ADAL" clId="{49BE6AEA-901F-4A9A-A173-F3357B4A00D5}" dt="2022-02-04T04:40:02.715" v="46" actId="20577"/>
          <ac:spMkLst>
            <pc:docMk/>
            <pc:sldMk cId="2588010836" sldId="269"/>
            <ac:spMk id="6" creationId="{AC232D23-8FDB-4B95-A4AF-F62A9EA64973}"/>
          </ac:spMkLst>
        </pc:spChg>
      </pc:sldChg>
      <pc:sldChg chg="modSp mod">
        <pc:chgData name="URA CHIHIRO" userId="d3b7721b-d255-4950-bdee-cc56f4c43741" providerId="ADAL" clId="{49BE6AEA-901F-4A9A-A173-F3357B4A00D5}" dt="2022-02-04T04:39:58.039" v="44" actId="20577"/>
        <pc:sldMkLst>
          <pc:docMk/>
          <pc:sldMk cId="4037677841" sldId="270"/>
        </pc:sldMkLst>
        <pc:spChg chg="mod">
          <ac:chgData name="URA CHIHIRO" userId="d3b7721b-d255-4950-bdee-cc56f4c43741" providerId="ADAL" clId="{49BE6AEA-901F-4A9A-A173-F3357B4A00D5}" dt="2022-02-04T04:39:58.039" v="44" actId="20577"/>
          <ac:spMkLst>
            <pc:docMk/>
            <pc:sldMk cId="4037677841" sldId="270"/>
            <ac:spMk id="8" creationId="{F5736476-32F5-460E-B8BC-36D435EEEF93}"/>
          </ac:spMkLst>
        </pc:spChg>
      </pc:sldChg>
      <pc:sldChg chg="modSp mod">
        <pc:chgData name="URA CHIHIRO" userId="d3b7721b-d255-4950-bdee-cc56f4c43741" providerId="ADAL" clId="{49BE6AEA-901F-4A9A-A173-F3357B4A00D5}" dt="2022-02-04T04:39:45.255" v="38" actId="20577"/>
        <pc:sldMkLst>
          <pc:docMk/>
          <pc:sldMk cId="4162587972" sldId="271"/>
        </pc:sldMkLst>
        <pc:spChg chg="mod">
          <ac:chgData name="URA CHIHIRO" userId="d3b7721b-d255-4950-bdee-cc56f4c43741" providerId="ADAL" clId="{49BE6AEA-901F-4A9A-A173-F3357B4A00D5}" dt="2022-02-04T04:39:45.255" v="38" actId="20577"/>
          <ac:spMkLst>
            <pc:docMk/>
            <pc:sldMk cId="4162587972" sldId="271"/>
            <ac:spMk id="13" creationId="{8D858990-8034-4ACE-A928-C138628DE22F}"/>
          </ac:spMkLst>
        </pc:spChg>
      </pc:sldChg>
      <pc:sldChg chg="modSp mod">
        <pc:chgData name="URA CHIHIRO" userId="d3b7721b-d255-4950-bdee-cc56f4c43741" providerId="ADAL" clId="{49BE6AEA-901F-4A9A-A173-F3357B4A00D5}" dt="2022-02-04T04:39:41.235" v="36" actId="20577"/>
        <pc:sldMkLst>
          <pc:docMk/>
          <pc:sldMk cId="2252138625" sldId="272"/>
        </pc:sldMkLst>
        <pc:spChg chg="mod">
          <ac:chgData name="URA CHIHIRO" userId="d3b7721b-d255-4950-bdee-cc56f4c43741" providerId="ADAL" clId="{49BE6AEA-901F-4A9A-A173-F3357B4A00D5}" dt="2022-02-04T04:39:41.235" v="36" actId="20577"/>
          <ac:spMkLst>
            <pc:docMk/>
            <pc:sldMk cId="2252138625" sldId="272"/>
            <ac:spMk id="37" creationId="{B1DC32C9-9E7E-4416-84A0-4CC7CC12EEF1}"/>
          </ac:spMkLst>
        </pc:spChg>
      </pc:sldChg>
      <pc:sldChg chg="addSp delSp modSp mod addAnim delAnim modAnim">
        <pc:chgData name="URA CHIHIRO" userId="d3b7721b-d255-4950-bdee-cc56f4c43741" providerId="ADAL" clId="{49BE6AEA-901F-4A9A-A173-F3357B4A00D5}" dt="2022-02-07T14:10:23.958" v="226" actId="1076"/>
        <pc:sldMkLst>
          <pc:docMk/>
          <pc:sldMk cId="3464980542" sldId="274"/>
        </pc:sldMkLst>
        <pc:picChg chg="add del">
          <ac:chgData name="URA CHIHIRO" userId="d3b7721b-d255-4950-bdee-cc56f4c43741" providerId="ADAL" clId="{49BE6AEA-901F-4A9A-A173-F3357B4A00D5}" dt="2022-02-07T14:10:10.589" v="223" actId="478"/>
          <ac:picMkLst>
            <pc:docMk/>
            <pc:sldMk cId="3464980542" sldId="274"/>
            <ac:picMk id="6" creationId="{20C2BE94-C182-478C-BE67-6DF0C8558EE3}"/>
          </ac:picMkLst>
        </pc:picChg>
        <pc:picChg chg="add mod">
          <ac:chgData name="URA CHIHIRO" userId="d3b7721b-d255-4950-bdee-cc56f4c43741" providerId="ADAL" clId="{49BE6AEA-901F-4A9A-A173-F3357B4A00D5}" dt="2022-02-07T14:10:23.958" v="226" actId="1076"/>
          <ac:picMkLst>
            <pc:docMk/>
            <pc:sldMk cId="3464980542" sldId="274"/>
            <ac:picMk id="9" creationId="{2BA25F4B-D98B-4777-918A-04AEC2A680C3}"/>
          </ac:picMkLst>
        </pc:picChg>
      </pc:sldChg>
      <pc:sldChg chg="modSp del mod">
        <pc:chgData name="URA CHIHIRO" userId="d3b7721b-d255-4950-bdee-cc56f4c43741" providerId="ADAL" clId="{49BE6AEA-901F-4A9A-A173-F3357B4A00D5}" dt="2022-02-04T05:33:24.743" v="97" actId="47"/>
        <pc:sldMkLst>
          <pc:docMk/>
          <pc:sldMk cId="3807606078" sldId="275"/>
        </pc:sldMkLst>
        <pc:spChg chg="mod">
          <ac:chgData name="URA CHIHIRO" userId="d3b7721b-d255-4950-bdee-cc56f4c43741" providerId="ADAL" clId="{49BE6AEA-901F-4A9A-A173-F3357B4A00D5}" dt="2022-02-04T04:39:37.576" v="34" actId="20577"/>
          <ac:spMkLst>
            <pc:docMk/>
            <pc:sldMk cId="3807606078" sldId="275"/>
            <ac:spMk id="7" creationId="{397831C3-0715-4D07-8AF2-7E86081182C9}"/>
          </ac:spMkLst>
        </pc:spChg>
      </pc:sldChg>
      <pc:sldChg chg="modSp mod">
        <pc:chgData name="URA CHIHIRO" userId="d3b7721b-d255-4950-bdee-cc56f4c43741" providerId="ADAL" clId="{49BE6AEA-901F-4A9A-A173-F3357B4A00D5}" dt="2022-02-04T04:39:31.408" v="30" actId="20577"/>
        <pc:sldMkLst>
          <pc:docMk/>
          <pc:sldMk cId="183993384" sldId="278"/>
        </pc:sldMkLst>
        <pc:spChg chg="mod">
          <ac:chgData name="URA CHIHIRO" userId="d3b7721b-d255-4950-bdee-cc56f4c43741" providerId="ADAL" clId="{49BE6AEA-901F-4A9A-A173-F3357B4A00D5}" dt="2022-02-04T04:39:31.408" v="30" actId="20577"/>
          <ac:spMkLst>
            <pc:docMk/>
            <pc:sldMk cId="183993384" sldId="278"/>
            <ac:spMk id="7" creationId="{111E29F1-5759-448E-AA86-9853D582FDFD}"/>
          </ac:spMkLst>
        </pc:spChg>
      </pc:sldChg>
      <pc:sldChg chg="modSp mod">
        <pc:chgData name="URA CHIHIRO" userId="d3b7721b-d255-4950-bdee-cc56f4c43741" providerId="ADAL" clId="{49BE6AEA-901F-4A9A-A173-F3357B4A00D5}" dt="2022-02-04T04:50:48.896" v="61" actId="115"/>
        <pc:sldMkLst>
          <pc:docMk/>
          <pc:sldMk cId="556517601" sldId="279"/>
        </pc:sldMkLst>
        <pc:spChg chg="mod">
          <ac:chgData name="URA CHIHIRO" userId="d3b7721b-d255-4950-bdee-cc56f4c43741" providerId="ADAL" clId="{49BE6AEA-901F-4A9A-A173-F3357B4A00D5}" dt="2022-02-04T04:50:48.896" v="61" actId="115"/>
          <ac:spMkLst>
            <pc:docMk/>
            <pc:sldMk cId="556517601" sldId="279"/>
            <ac:spMk id="2" creationId="{3A86FAA2-51EA-4656-B520-C5376BE0DB50}"/>
          </ac:spMkLst>
        </pc:spChg>
        <pc:spChg chg="mod">
          <ac:chgData name="URA CHIHIRO" userId="d3b7721b-d255-4950-bdee-cc56f4c43741" providerId="ADAL" clId="{49BE6AEA-901F-4A9A-A173-F3357B4A00D5}" dt="2022-02-04T04:39:34.349" v="32" actId="20577"/>
          <ac:spMkLst>
            <pc:docMk/>
            <pc:sldMk cId="556517601" sldId="279"/>
            <ac:spMk id="4" creationId="{61FC2D0B-49E5-4082-AA5F-3AFB51B28065}"/>
          </ac:spMkLst>
        </pc:spChg>
      </pc:sldChg>
      <pc:sldChg chg="delSp modSp add mod ord">
        <pc:chgData name="URA CHIHIRO" userId="d3b7721b-d255-4950-bdee-cc56f4c43741" providerId="ADAL" clId="{49BE6AEA-901F-4A9A-A173-F3357B4A00D5}" dt="2022-02-04T04:39:49.453" v="40" actId="20577"/>
        <pc:sldMkLst>
          <pc:docMk/>
          <pc:sldMk cId="1222177749" sldId="280"/>
        </pc:sldMkLst>
        <pc:spChg chg="del">
          <ac:chgData name="URA CHIHIRO" userId="d3b7721b-d255-4950-bdee-cc56f4c43741" providerId="ADAL" clId="{49BE6AEA-901F-4A9A-A173-F3357B4A00D5}" dt="2022-02-04T04:39:00.832" v="11" actId="478"/>
          <ac:spMkLst>
            <pc:docMk/>
            <pc:sldMk cId="1222177749" sldId="280"/>
            <ac:spMk id="8" creationId="{8C448AA4-D8F4-4683-B09B-E2FA921BBA94}"/>
          </ac:spMkLst>
        </pc:spChg>
        <pc:spChg chg="del">
          <ac:chgData name="URA CHIHIRO" userId="d3b7721b-d255-4950-bdee-cc56f4c43741" providerId="ADAL" clId="{49BE6AEA-901F-4A9A-A173-F3357B4A00D5}" dt="2022-02-04T04:38:58.872" v="9" actId="478"/>
          <ac:spMkLst>
            <pc:docMk/>
            <pc:sldMk cId="1222177749" sldId="280"/>
            <ac:spMk id="9" creationId="{B62D2FEE-468D-430D-A259-2398D6065EA2}"/>
          </ac:spMkLst>
        </pc:spChg>
        <pc:spChg chg="del">
          <ac:chgData name="URA CHIHIRO" userId="d3b7721b-d255-4950-bdee-cc56f4c43741" providerId="ADAL" clId="{49BE6AEA-901F-4A9A-A173-F3357B4A00D5}" dt="2022-02-04T04:39:02.337" v="12" actId="478"/>
          <ac:spMkLst>
            <pc:docMk/>
            <pc:sldMk cId="1222177749" sldId="280"/>
            <ac:spMk id="10" creationId="{C857A7DC-77B7-4915-930C-40A5EAC3E568}"/>
          </ac:spMkLst>
        </pc:spChg>
        <pc:spChg chg="del">
          <ac:chgData name="URA CHIHIRO" userId="d3b7721b-d255-4950-bdee-cc56f4c43741" providerId="ADAL" clId="{49BE6AEA-901F-4A9A-A173-F3357B4A00D5}" dt="2022-02-04T04:39:00.029" v="10" actId="478"/>
          <ac:spMkLst>
            <pc:docMk/>
            <pc:sldMk cId="1222177749" sldId="280"/>
            <ac:spMk id="11" creationId="{88C05587-ED65-40FF-B37F-C21DAD4366B9}"/>
          </ac:spMkLst>
        </pc:spChg>
        <pc:spChg chg="mod">
          <ac:chgData name="URA CHIHIRO" userId="d3b7721b-d255-4950-bdee-cc56f4c43741" providerId="ADAL" clId="{49BE6AEA-901F-4A9A-A173-F3357B4A00D5}" dt="2022-02-04T04:39:49.453" v="40" actId="20577"/>
          <ac:spMkLst>
            <pc:docMk/>
            <pc:sldMk cId="1222177749" sldId="280"/>
            <ac:spMk id="13" creationId="{8D858990-8034-4ACE-A928-C138628DE22F}"/>
          </ac:spMkLst>
        </pc:spChg>
      </pc:sldChg>
      <pc:sldChg chg="modSp new del mod">
        <pc:chgData name="URA CHIHIRO" userId="d3b7721b-d255-4950-bdee-cc56f4c43741" providerId="ADAL" clId="{49BE6AEA-901F-4A9A-A173-F3357B4A00D5}" dt="2022-02-04T04:56:55.915" v="96" actId="47"/>
        <pc:sldMkLst>
          <pc:docMk/>
          <pc:sldMk cId="983724644" sldId="281"/>
        </pc:sldMkLst>
        <pc:spChg chg="mod">
          <ac:chgData name="URA CHIHIRO" userId="d3b7721b-d255-4950-bdee-cc56f4c43741" providerId="ADAL" clId="{49BE6AEA-901F-4A9A-A173-F3357B4A00D5}" dt="2022-02-04T04:55:38.175" v="94" actId="20577"/>
          <ac:spMkLst>
            <pc:docMk/>
            <pc:sldMk cId="983724644" sldId="281"/>
            <ac:spMk id="2" creationId="{EBD82F21-E4C9-4DCA-AD3A-039D6D6CD4DB}"/>
          </ac:spMkLst>
        </pc:spChg>
        <pc:spChg chg="mod">
          <ac:chgData name="URA CHIHIRO" userId="d3b7721b-d255-4950-bdee-cc56f4c43741" providerId="ADAL" clId="{49BE6AEA-901F-4A9A-A173-F3357B4A00D5}" dt="2022-02-04T04:55:49.337" v="95"/>
          <ac:spMkLst>
            <pc:docMk/>
            <pc:sldMk cId="983724644" sldId="281"/>
            <ac:spMk id="3" creationId="{A29AC824-FDCA-4270-BF9D-4E1EC1F16573}"/>
          </ac:spMkLst>
        </pc:spChg>
      </pc:sldChg>
      <pc:sldChg chg="addSp delSp modSp new mod modClrScheme chgLayout">
        <pc:chgData name="URA CHIHIRO" userId="d3b7721b-d255-4950-bdee-cc56f4c43741" providerId="ADAL" clId="{49BE6AEA-901F-4A9A-A173-F3357B4A00D5}" dt="2022-02-04T05:35:25.122" v="188" actId="115"/>
        <pc:sldMkLst>
          <pc:docMk/>
          <pc:sldMk cId="2186042398" sldId="281"/>
        </pc:sldMkLst>
        <pc:spChg chg="del mod ord">
          <ac:chgData name="URA CHIHIRO" userId="d3b7721b-d255-4950-bdee-cc56f4c43741" providerId="ADAL" clId="{49BE6AEA-901F-4A9A-A173-F3357B4A00D5}" dt="2022-02-04T05:33:57.443" v="99" actId="700"/>
          <ac:spMkLst>
            <pc:docMk/>
            <pc:sldMk cId="2186042398" sldId="281"/>
            <ac:spMk id="2" creationId="{ED2942EF-1A72-4289-837B-04951013D4E8}"/>
          </ac:spMkLst>
        </pc:spChg>
        <pc:spChg chg="add mod ord">
          <ac:chgData name="URA CHIHIRO" userId="d3b7721b-d255-4950-bdee-cc56f4c43741" providerId="ADAL" clId="{49BE6AEA-901F-4A9A-A173-F3357B4A00D5}" dt="2022-02-04T05:35:25.122" v="188" actId="115"/>
          <ac:spMkLst>
            <pc:docMk/>
            <pc:sldMk cId="2186042398" sldId="281"/>
            <ac:spMk id="3" creationId="{668D22B3-ED47-49FC-9DC5-281920C8F2D9}"/>
          </ac:spMkLst>
        </pc:spChg>
        <pc:spChg chg="add mod ord">
          <ac:chgData name="URA CHIHIRO" userId="d3b7721b-d255-4950-bdee-cc56f4c43741" providerId="ADAL" clId="{49BE6AEA-901F-4A9A-A173-F3357B4A00D5}" dt="2022-02-04T05:35:14.793" v="187" actId="20577"/>
          <ac:spMkLst>
            <pc:docMk/>
            <pc:sldMk cId="2186042398" sldId="281"/>
            <ac:spMk id="4" creationId="{C201F8FC-0A9E-4309-A4E9-DA7502E04784}"/>
          </ac:spMkLst>
        </pc:spChg>
        <pc:spChg chg="add del mod ord">
          <ac:chgData name="URA CHIHIRO" userId="d3b7721b-d255-4950-bdee-cc56f4c43741" providerId="ADAL" clId="{49BE6AEA-901F-4A9A-A173-F3357B4A00D5}" dt="2022-02-04T05:34:00.612" v="100"/>
          <ac:spMkLst>
            <pc:docMk/>
            <pc:sldMk cId="2186042398" sldId="281"/>
            <ac:spMk id="5" creationId="{B7275307-FF27-43C0-8BE9-FC21ED61726A}"/>
          </ac:spMkLst>
        </pc:spChg>
        <pc:picChg chg="add mod">
          <ac:chgData name="URA CHIHIRO" userId="d3b7721b-d255-4950-bdee-cc56f4c43741" providerId="ADAL" clId="{49BE6AEA-901F-4A9A-A173-F3357B4A00D5}" dt="2022-02-04T05:34:13.341" v="104" actId="1076"/>
          <ac:picMkLst>
            <pc:docMk/>
            <pc:sldMk cId="2186042398" sldId="281"/>
            <ac:picMk id="6" creationId="{4C5A3080-090E-44AD-ABA0-C5CE32148268}"/>
          </ac:picMkLst>
        </pc:picChg>
      </pc:sldChg>
      <pc:sldChg chg="addSp delSp modSp add mod">
        <pc:chgData name="URA CHIHIRO" userId="d3b7721b-d255-4950-bdee-cc56f4c43741" providerId="ADAL" clId="{49BE6AEA-901F-4A9A-A173-F3357B4A00D5}" dt="2022-02-04T05:36:37.287" v="203" actId="1076"/>
        <pc:sldMkLst>
          <pc:docMk/>
          <pc:sldMk cId="3021041620" sldId="282"/>
        </pc:sldMkLst>
        <pc:spChg chg="del mod">
          <ac:chgData name="URA CHIHIRO" userId="d3b7721b-d255-4950-bdee-cc56f4c43741" providerId="ADAL" clId="{49BE6AEA-901F-4A9A-A173-F3357B4A00D5}" dt="2022-02-04T05:35:53.141" v="192"/>
          <ac:spMkLst>
            <pc:docMk/>
            <pc:sldMk cId="3021041620" sldId="282"/>
            <ac:spMk id="4" creationId="{C201F8FC-0A9E-4309-A4E9-DA7502E04784}"/>
          </ac:spMkLst>
        </pc:spChg>
        <pc:spChg chg="add del mod">
          <ac:chgData name="URA CHIHIRO" userId="d3b7721b-d255-4950-bdee-cc56f4c43741" providerId="ADAL" clId="{49BE6AEA-901F-4A9A-A173-F3357B4A00D5}" dt="2022-02-04T05:36:04.677" v="196" actId="478"/>
          <ac:spMkLst>
            <pc:docMk/>
            <pc:sldMk cId="3021041620" sldId="282"/>
            <ac:spMk id="5" creationId="{1E6E83EC-04EB-4E34-A4E4-E9D67BB341D4}"/>
          </ac:spMkLst>
        </pc:spChg>
        <pc:spChg chg="add mod">
          <ac:chgData name="URA CHIHIRO" userId="d3b7721b-d255-4950-bdee-cc56f4c43741" providerId="ADAL" clId="{49BE6AEA-901F-4A9A-A173-F3357B4A00D5}" dt="2022-02-04T05:36:37.287" v="203" actId="1076"/>
          <ac:spMkLst>
            <pc:docMk/>
            <pc:sldMk cId="3021041620" sldId="282"/>
            <ac:spMk id="9" creationId="{241E5A4F-24BE-41F6-A7F1-828373FFD835}"/>
          </ac:spMkLst>
        </pc:spChg>
        <pc:spChg chg="add mod">
          <ac:chgData name="URA CHIHIRO" userId="d3b7721b-d255-4950-bdee-cc56f4c43741" providerId="ADAL" clId="{49BE6AEA-901F-4A9A-A173-F3357B4A00D5}" dt="2022-02-04T05:36:34.969" v="202" actId="1076"/>
          <ac:spMkLst>
            <pc:docMk/>
            <pc:sldMk cId="3021041620" sldId="282"/>
            <ac:spMk id="10" creationId="{C4752E99-FB68-48F9-9E91-7A96D8909CAF}"/>
          </ac:spMkLst>
        </pc:spChg>
        <pc:picChg chg="del">
          <ac:chgData name="URA CHIHIRO" userId="d3b7721b-d255-4950-bdee-cc56f4c43741" providerId="ADAL" clId="{49BE6AEA-901F-4A9A-A173-F3357B4A00D5}" dt="2022-02-04T05:35:36.663" v="191" actId="478"/>
          <ac:picMkLst>
            <pc:docMk/>
            <pc:sldMk cId="3021041620" sldId="282"/>
            <ac:picMk id="6" creationId="{4C5A3080-090E-44AD-ABA0-C5CE32148268}"/>
          </ac:picMkLst>
        </pc:picChg>
        <pc:picChg chg="add mod">
          <ac:chgData name="URA CHIHIRO" userId="d3b7721b-d255-4950-bdee-cc56f4c43741" providerId="ADAL" clId="{49BE6AEA-901F-4A9A-A173-F3357B4A00D5}" dt="2022-02-04T05:36:01.561" v="195" actId="1076"/>
          <ac:picMkLst>
            <pc:docMk/>
            <pc:sldMk cId="3021041620" sldId="282"/>
            <ac:picMk id="7" creationId="{C6170321-436B-4FA4-874F-05BCE94C3ED9}"/>
          </ac:picMkLst>
        </pc:picChg>
        <pc:picChg chg="add mod">
          <ac:chgData name="URA CHIHIRO" userId="d3b7721b-d255-4950-bdee-cc56f4c43741" providerId="ADAL" clId="{49BE6AEA-901F-4A9A-A173-F3357B4A00D5}" dt="2022-02-04T05:36:17.870" v="199" actId="14100"/>
          <ac:picMkLst>
            <pc:docMk/>
            <pc:sldMk cId="3021041620" sldId="282"/>
            <ac:picMk id="8" creationId="{01571B4E-44B2-4D26-AB33-8826A83DAD18}"/>
          </ac:picMkLst>
        </pc:picChg>
      </pc:sldChg>
      <pc:sldChg chg="addSp delSp modSp new mod modClrScheme chgLayout">
        <pc:chgData name="URA CHIHIRO" userId="d3b7721b-d255-4950-bdee-cc56f4c43741" providerId="ADAL" clId="{49BE6AEA-901F-4A9A-A173-F3357B4A00D5}" dt="2022-02-04T05:51:33.087" v="218"/>
        <pc:sldMkLst>
          <pc:docMk/>
          <pc:sldMk cId="2591530754" sldId="283"/>
        </pc:sldMkLst>
        <pc:spChg chg="mod ord">
          <ac:chgData name="URA CHIHIRO" userId="d3b7721b-d255-4950-bdee-cc56f4c43741" providerId="ADAL" clId="{49BE6AEA-901F-4A9A-A173-F3357B4A00D5}" dt="2022-02-04T05:51:24.179" v="217" actId="700"/>
          <ac:spMkLst>
            <pc:docMk/>
            <pc:sldMk cId="2591530754" sldId="283"/>
            <ac:spMk id="2" creationId="{B9BCAF2B-72F7-4C9A-BF7E-D53038978170}"/>
          </ac:spMkLst>
        </pc:spChg>
        <pc:spChg chg="mod ord">
          <ac:chgData name="URA CHIHIRO" userId="d3b7721b-d255-4950-bdee-cc56f4c43741" providerId="ADAL" clId="{49BE6AEA-901F-4A9A-A173-F3357B4A00D5}" dt="2022-02-04T05:51:24.179" v="217" actId="700"/>
          <ac:spMkLst>
            <pc:docMk/>
            <pc:sldMk cId="2591530754" sldId="283"/>
            <ac:spMk id="3" creationId="{E9D88A40-A497-486A-B846-F3D2D9A79F98}"/>
          </ac:spMkLst>
        </pc:spChg>
        <pc:spChg chg="add del mod ord">
          <ac:chgData name="URA CHIHIRO" userId="d3b7721b-d255-4950-bdee-cc56f4c43741" providerId="ADAL" clId="{49BE6AEA-901F-4A9A-A173-F3357B4A00D5}" dt="2022-02-04T05:51:33.087" v="218"/>
          <ac:spMkLst>
            <pc:docMk/>
            <pc:sldMk cId="2591530754" sldId="283"/>
            <ac:spMk id="4" creationId="{84ECCE52-0032-41E5-98E1-AA13DCE054F5}"/>
          </ac:spMkLst>
        </pc:spChg>
        <pc:picChg chg="add mod">
          <ac:chgData name="URA CHIHIRO" userId="d3b7721b-d255-4950-bdee-cc56f4c43741" providerId="ADAL" clId="{49BE6AEA-901F-4A9A-A173-F3357B4A00D5}" dt="2022-02-04T05:51:33.087" v="218"/>
          <ac:picMkLst>
            <pc:docMk/>
            <pc:sldMk cId="2591530754" sldId="283"/>
            <ac:picMk id="5" creationId="{B348F05D-8E02-4C87-827D-A24A56288E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84A0E-D3C0-4067-AB38-A1B27C505FBA}" type="datetimeFigureOut">
              <a:rPr kumimoji="1" lang="ja-JP" altLang="en-US" smtClean="0"/>
              <a:t>2022/2/2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BBA60-4FC0-4254-9433-E5E937463694}" type="slidenum">
              <a:rPr kumimoji="1" lang="ja-JP" altLang="en-US" smtClean="0"/>
              <a:t>‹#›</a:t>
            </a:fld>
            <a:endParaRPr kumimoji="1" lang="ja-JP" altLang="en-US"/>
          </a:p>
        </p:txBody>
      </p:sp>
    </p:spTree>
    <p:extLst>
      <p:ext uri="{BB962C8B-B14F-4D97-AF65-F5344CB8AC3E}">
        <p14:creationId xmlns:p14="http://schemas.microsoft.com/office/powerpoint/2010/main" val="38153595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302156-6E91-4FB2-A5B9-E2349564D3D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BC7D4ED-D831-410C-957D-E35D37E35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10B0D02-FC8A-43DF-BB79-7CB789F77EAD}"/>
              </a:ext>
            </a:extLst>
          </p:cNvPr>
          <p:cNvSpPr>
            <a:spLocks noGrp="1"/>
          </p:cNvSpPr>
          <p:nvPr>
            <p:ph type="dt" sz="half" idx="10"/>
          </p:nvPr>
        </p:nvSpPr>
        <p:spPr/>
        <p:txBody>
          <a:bodyPr/>
          <a:lstStyle/>
          <a:p>
            <a:fld id="{364053C0-55E4-4200-BABD-4A7D0AEF5376}" type="datetime1">
              <a:rPr kumimoji="1" lang="ja-JP" altLang="en-US" smtClean="0"/>
              <a:t>2022/2/2</a:t>
            </a:fld>
            <a:endParaRPr kumimoji="1" lang="ja-JP" altLang="en-US"/>
          </a:p>
        </p:txBody>
      </p:sp>
      <p:sp>
        <p:nvSpPr>
          <p:cNvPr id="5" name="フッター プレースホルダー 4">
            <a:extLst>
              <a:ext uri="{FF2B5EF4-FFF2-40B4-BE49-F238E27FC236}">
                <a16:creationId xmlns:a16="http://schemas.microsoft.com/office/drawing/2014/main" id="{7BBBFF86-9F09-4A10-8BC7-AAE244A282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5FC2F-C56F-4032-8D7E-044AE0D03817}"/>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403509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50CA06-DA81-4B88-85BB-B8032A6AF57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C88F409-F35B-494A-9750-394F18D27BA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A1C8BBE-10B1-4BBA-89A0-2E16DA4471D2}"/>
              </a:ext>
            </a:extLst>
          </p:cNvPr>
          <p:cNvSpPr>
            <a:spLocks noGrp="1"/>
          </p:cNvSpPr>
          <p:nvPr>
            <p:ph type="dt" sz="half" idx="10"/>
          </p:nvPr>
        </p:nvSpPr>
        <p:spPr/>
        <p:txBody>
          <a:bodyPr/>
          <a:lstStyle/>
          <a:p>
            <a:fld id="{9D867ECC-9A57-45CE-98F6-AE3F3493D4F9}" type="datetime1">
              <a:rPr kumimoji="1" lang="ja-JP" altLang="en-US" smtClean="0"/>
              <a:t>2022/2/2</a:t>
            </a:fld>
            <a:endParaRPr kumimoji="1" lang="ja-JP" altLang="en-US"/>
          </a:p>
        </p:txBody>
      </p:sp>
      <p:sp>
        <p:nvSpPr>
          <p:cNvPr id="5" name="フッター プレースホルダー 4">
            <a:extLst>
              <a:ext uri="{FF2B5EF4-FFF2-40B4-BE49-F238E27FC236}">
                <a16:creationId xmlns:a16="http://schemas.microsoft.com/office/drawing/2014/main" id="{AAF6F59D-78C5-4491-BD44-C72832F071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F08BBE-C662-48A6-9476-3AFE2E452970}"/>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260497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A129795-FA56-424E-A8FC-971EB722B32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13725F5-5E9C-41E1-BAC0-078399DA115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A34DA9F-A950-458B-A9B9-9EADCD634AD1}"/>
              </a:ext>
            </a:extLst>
          </p:cNvPr>
          <p:cNvSpPr>
            <a:spLocks noGrp="1"/>
          </p:cNvSpPr>
          <p:nvPr>
            <p:ph type="dt" sz="half" idx="10"/>
          </p:nvPr>
        </p:nvSpPr>
        <p:spPr/>
        <p:txBody>
          <a:bodyPr/>
          <a:lstStyle/>
          <a:p>
            <a:fld id="{01A1DCBD-52B5-48F9-B6B3-B7C1E120A86F}" type="datetime1">
              <a:rPr kumimoji="1" lang="ja-JP" altLang="en-US" smtClean="0"/>
              <a:t>2022/2/2</a:t>
            </a:fld>
            <a:endParaRPr kumimoji="1" lang="ja-JP" altLang="en-US"/>
          </a:p>
        </p:txBody>
      </p:sp>
      <p:sp>
        <p:nvSpPr>
          <p:cNvPr id="5" name="フッター プレースホルダー 4">
            <a:extLst>
              <a:ext uri="{FF2B5EF4-FFF2-40B4-BE49-F238E27FC236}">
                <a16:creationId xmlns:a16="http://schemas.microsoft.com/office/drawing/2014/main" id="{B3343B07-898C-4BD2-9800-21122C030C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328775-7094-4AB7-93BE-83565D572B18}"/>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271790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A4D114-C2D6-4A15-A7B4-91891C1393B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84E69AB-2A63-412E-A974-182934ADD02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289989-E2BD-4A3E-A935-189D7C8C852F}"/>
              </a:ext>
            </a:extLst>
          </p:cNvPr>
          <p:cNvSpPr>
            <a:spLocks noGrp="1"/>
          </p:cNvSpPr>
          <p:nvPr>
            <p:ph type="dt" sz="half" idx="10"/>
          </p:nvPr>
        </p:nvSpPr>
        <p:spPr/>
        <p:txBody>
          <a:bodyPr/>
          <a:lstStyle/>
          <a:p>
            <a:fld id="{B2A85CB4-882D-46AB-BCC9-9C4905D69003}" type="datetime1">
              <a:rPr kumimoji="1" lang="ja-JP" altLang="en-US" smtClean="0"/>
              <a:t>2022/2/2</a:t>
            </a:fld>
            <a:endParaRPr kumimoji="1" lang="ja-JP" altLang="en-US"/>
          </a:p>
        </p:txBody>
      </p:sp>
      <p:sp>
        <p:nvSpPr>
          <p:cNvPr id="5" name="フッター プレースホルダー 4">
            <a:extLst>
              <a:ext uri="{FF2B5EF4-FFF2-40B4-BE49-F238E27FC236}">
                <a16:creationId xmlns:a16="http://schemas.microsoft.com/office/drawing/2014/main" id="{F05D942A-8D01-4AF8-8DDD-48ABB77A1E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1D42EE-EB83-4419-A92A-54CF7A561D85}"/>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2854530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992BFF-8962-48E6-B2AC-C113687D34B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8CD610-8844-4259-90E8-231C987EB5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FACBF62-55F2-48B8-BFCA-75485D15D56D}"/>
              </a:ext>
            </a:extLst>
          </p:cNvPr>
          <p:cNvSpPr>
            <a:spLocks noGrp="1"/>
          </p:cNvSpPr>
          <p:nvPr>
            <p:ph type="dt" sz="half" idx="10"/>
          </p:nvPr>
        </p:nvSpPr>
        <p:spPr/>
        <p:txBody>
          <a:bodyPr/>
          <a:lstStyle/>
          <a:p>
            <a:fld id="{54B5DB4A-9B04-4912-98B8-670B18EC6926}" type="datetime1">
              <a:rPr kumimoji="1" lang="ja-JP" altLang="en-US" smtClean="0"/>
              <a:t>2022/2/2</a:t>
            </a:fld>
            <a:endParaRPr kumimoji="1" lang="ja-JP" altLang="en-US"/>
          </a:p>
        </p:txBody>
      </p:sp>
      <p:sp>
        <p:nvSpPr>
          <p:cNvPr id="5" name="フッター プレースホルダー 4">
            <a:extLst>
              <a:ext uri="{FF2B5EF4-FFF2-40B4-BE49-F238E27FC236}">
                <a16:creationId xmlns:a16="http://schemas.microsoft.com/office/drawing/2014/main" id="{35CE1E68-FF7F-40CE-A7B1-528746B4FA6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095B04-05ED-40BB-91B1-E720ACB4BBB9}"/>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123531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64D2E-DBFD-416A-838F-9B98897644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01035D-D186-4919-8CD2-AC1E8122125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DE701DB-86A9-4AC0-B77D-2874310282D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FCDBBA6-F074-486B-B3A6-2CB1007518EA}"/>
              </a:ext>
            </a:extLst>
          </p:cNvPr>
          <p:cNvSpPr>
            <a:spLocks noGrp="1"/>
          </p:cNvSpPr>
          <p:nvPr>
            <p:ph type="dt" sz="half" idx="10"/>
          </p:nvPr>
        </p:nvSpPr>
        <p:spPr/>
        <p:txBody>
          <a:bodyPr/>
          <a:lstStyle/>
          <a:p>
            <a:fld id="{CFB2F638-3193-4B08-AA61-1C6F7F106FA5}" type="datetime1">
              <a:rPr kumimoji="1" lang="ja-JP" altLang="en-US" smtClean="0"/>
              <a:t>2022/2/2</a:t>
            </a:fld>
            <a:endParaRPr kumimoji="1" lang="ja-JP" altLang="en-US"/>
          </a:p>
        </p:txBody>
      </p:sp>
      <p:sp>
        <p:nvSpPr>
          <p:cNvPr id="6" name="フッター プレースホルダー 5">
            <a:extLst>
              <a:ext uri="{FF2B5EF4-FFF2-40B4-BE49-F238E27FC236}">
                <a16:creationId xmlns:a16="http://schemas.microsoft.com/office/drawing/2014/main" id="{07EEF7A0-54FC-4751-A251-495CE4EF914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6E11C2-03FB-47BD-A711-4925DDF3CC7B}"/>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2011188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1FE0F5-9E25-4E00-B205-4ED674C64C5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B8464F1-CC93-4488-898A-0766A1D88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9C5350F-2F82-4A7B-8619-A9A0BCA9165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E3CDC5E-5A60-4BF7-80E8-6470A898D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0CFD7BE-ADF2-4476-AE94-3F6CBC64A55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521D02F-B062-423C-9333-A071FF4677DE}"/>
              </a:ext>
            </a:extLst>
          </p:cNvPr>
          <p:cNvSpPr>
            <a:spLocks noGrp="1"/>
          </p:cNvSpPr>
          <p:nvPr>
            <p:ph type="dt" sz="half" idx="10"/>
          </p:nvPr>
        </p:nvSpPr>
        <p:spPr/>
        <p:txBody>
          <a:bodyPr/>
          <a:lstStyle/>
          <a:p>
            <a:fld id="{E3B0C64A-58FF-4595-8ED5-DCA1A33D8B63}" type="datetime1">
              <a:rPr kumimoji="1" lang="ja-JP" altLang="en-US" smtClean="0"/>
              <a:t>2022/2/2</a:t>
            </a:fld>
            <a:endParaRPr kumimoji="1" lang="ja-JP" altLang="en-US"/>
          </a:p>
        </p:txBody>
      </p:sp>
      <p:sp>
        <p:nvSpPr>
          <p:cNvPr id="8" name="フッター プレースホルダー 7">
            <a:extLst>
              <a:ext uri="{FF2B5EF4-FFF2-40B4-BE49-F238E27FC236}">
                <a16:creationId xmlns:a16="http://schemas.microsoft.com/office/drawing/2014/main" id="{0815B1AC-AFCB-4FF5-83CE-CEAA2421C0E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56A5FFD-3F53-40EA-AB67-F7E3CFC2AB85}"/>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60003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DA0DD5-5088-461E-B266-1B5680F395D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6C24D8A-95A1-46E3-8765-FB96004FE394}"/>
              </a:ext>
            </a:extLst>
          </p:cNvPr>
          <p:cNvSpPr>
            <a:spLocks noGrp="1"/>
          </p:cNvSpPr>
          <p:nvPr>
            <p:ph type="dt" sz="half" idx="10"/>
          </p:nvPr>
        </p:nvSpPr>
        <p:spPr/>
        <p:txBody>
          <a:bodyPr/>
          <a:lstStyle/>
          <a:p>
            <a:fld id="{17472A25-7D99-42E9-8464-52F72D38C4B2}" type="datetime1">
              <a:rPr kumimoji="1" lang="ja-JP" altLang="en-US" smtClean="0"/>
              <a:t>2022/2/2</a:t>
            </a:fld>
            <a:endParaRPr kumimoji="1" lang="ja-JP" altLang="en-US"/>
          </a:p>
        </p:txBody>
      </p:sp>
      <p:sp>
        <p:nvSpPr>
          <p:cNvPr id="4" name="フッター プレースホルダー 3">
            <a:extLst>
              <a:ext uri="{FF2B5EF4-FFF2-40B4-BE49-F238E27FC236}">
                <a16:creationId xmlns:a16="http://schemas.microsoft.com/office/drawing/2014/main" id="{9668B8B5-5430-4170-94F3-2726140D35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E0A7757-22B9-4006-BAEA-B7CE40CA0ACA}"/>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897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71B2FC8-B3DA-42AB-8914-86C814173AD4}"/>
              </a:ext>
            </a:extLst>
          </p:cNvPr>
          <p:cNvSpPr>
            <a:spLocks noGrp="1"/>
          </p:cNvSpPr>
          <p:nvPr>
            <p:ph type="dt" sz="half" idx="10"/>
          </p:nvPr>
        </p:nvSpPr>
        <p:spPr/>
        <p:txBody>
          <a:bodyPr/>
          <a:lstStyle/>
          <a:p>
            <a:fld id="{6069CAEE-B659-44E9-B421-A2F85A5EA69E}" type="datetime1">
              <a:rPr kumimoji="1" lang="ja-JP" altLang="en-US" smtClean="0"/>
              <a:t>2022/2/2</a:t>
            </a:fld>
            <a:endParaRPr kumimoji="1" lang="ja-JP" altLang="en-US"/>
          </a:p>
        </p:txBody>
      </p:sp>
      <p:sp>
        <p:nvSpPr>
          <p:cNvPr id="3" name="フッター プレースホルダー 2">
            <a:extLst>
              <a:ext uri="{FF2B5EF4-FFF2-40B4-BE49-F238E27FC236}">
                <a16:creationId xmlns:a16="http://schemas.microsoft.com/office/drawing/2014/main" id="{27259E72-248B-4372-882D-489C2C2ACB7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1508C4-59EB-4779-BE57-133DA6545D25}"/>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1814069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30551-AFD0-4B6E-9A9D-E084E0BD278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1CA3EFF-BA7E-4E59-BA2C-D1AC92870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77ABAE3-F2CD-4A9B-9E90-C3811B42C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D3A28F8-C961-44A9-A492-8EE2CECA4C77}"/>
              </a:ext>
            </a:extLst>
          </p:cNvPr>
          <p:cNvSpPr>
            <a:spLocks noGrp="1"/>
          </p:cNvSpPr>
          <p:nvPr>
            <p:ph type="dt" sz="half" idx="10"/>
          </p:nvPr>
        </p:nvSpPr>
        <p:spPr/>
        <p:txBody>
          <a:bodyPr/>
          <a:lstStyle/>
          <a:p>
            <a:fld id="{D27E8003-9660-4509-BA26-D5E13AFFF09F}" type="datetime1">
              <a:rPr kumimoji="1" lang="ja-JP" altLang="en-US" smtClean="0"/>
              <a:t>2022/2/2</a:t>
            </a:fld>
            <a:endParaRPr kumimoji="1" lang="ja-JP" altLang="en-US"/>
          </a:p>
        </p:txBody>
      </p:sp>
      <p:sp>
        <p:nvSpPr>
          <p:cNvPr id="6" name="フッター プレースホルダー 5">
            <a:extLst>
              <a:ext uri="{FF2B5EF4-FFF2-40B4-BE49-F238E27FC236}">
                <a16:creationId xmlns:a16="http://schemas.microsoft.com/office/drawing/2014/main" id="{6B6152DF-52A6-4C2B-95D7-51CEFBA2AE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327A30E-C431-49D5-B44F-FBF992270A21}"/>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2585302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98EE5F-4B97-4AFD-9CDE-494C5743725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531C195-DF6C-4625-BE1B-A0679CAF9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A6FD164-8F13-4E9B-A9EB-FA8970299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18DFEB8-983F-4BCF-93BC-11713919E736}"/>
              </a:ext>
            </a:extLst>
          </p:cNvPr>
          <p:cNvSpPr>
            <a:spLocks noGrp="1"/>
          </p:cNvSpPr>
          <p:nvPr>
            <p:ph type="dt" sz="half" idx="10"/>
          </p:nvPr>
        </p:nvSpPr>
        <p:spPr/>
        <p:txBody>
          <a:bodyPr/>
          <a:lstStyle/>
          <a:p>
            <a:fld id="{86945F0E-2D65-427B-919F-70C30BE9E1CA}" type="datetime1">
              <a:rPr kumimoji="1" lang="ja-JP" altLang="en-US" smtClean="0"/>
              <a:t>2022/2/2</a:t>
            </a:fld>
            <a:endParaRPr kumimoji="1" lang="ja-JP" altLang="en-US"/>
          </a:p>
        </p:txBody>
      </p:sp>
      <p:sp>
        <p:nvSpPr>
          <p:cNvPr id="6" name="フッター プレースホルダー 5">
            <a:extLst>
              <a:ext uri="{FF2B5EF4-FFF2-40B4-BE49-F238E27FC236}">
                <a16:creationId xmlns:a16="http://schemas.microsoft.com/office/drawing/2014/main" id="{B7CDCF21-9AC9-4722-8738-C626CC9EE2F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0A14636-FE45-4491-A0DE-C8BD61A1050D}"/>
              </a:ext>
            </a:extLst>
          </p:cNvPr>
          <p:cNvSpPr>
            <a:spLocks noGrp="1"/>
          </p:cNvSpPr>
          <p:nvPr>
            <p:ph type="sldNum" sz="quarter" idx="12"/>
          </p:nvPr>
        </p:nvSpPr>
        <p:spPr/>
        <p:txBody>
          <a:body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152254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C504AC5-7F33-450E-986C-54B8AD4429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5E2A0D-448A-41F4-89C6-BC9FED851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8C2358B-FF3E-4466-96F1-E81AD566A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4AE567-8C5F-42AF-A819-219A86F34584}" type="datetime1">
              <a:rPr kumimoji="1" lang="ja-JP" altLang="en-US" smtClean="0"/>
              <a:t>2022/2/2</a:t>
            </a:fld>
            <a:endParaRPr kumimoji="1" lang="ja-JP" altLang="en-US"/>
          </a:p>
        </p:txBody>
      </p:sp>
      <p:sp>
        <p:nvSpPr>
          <p:cNvPr id="5" name="フッター プレースホルダー 4">
            <a:extLst>
              <a:ext uri="{FF2B5EF4-FFF2-40B4-BE49-F238E27FC236}">
                <a16:creationId xmlns:a16="http://schemas.microsoft.com/office/drawing/2014/main" id="{132C79C7-3F65-4685-93A7-D741C38F6E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39F2A42-B109-440A-87F6-F760B0372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19F93-C171-44C0-AD0E-C4DF8586E146}" type="slidenum">
              <a:rPr kumimoji="1" lang="ja-JP" altLang="en-US" smtClean="0"/>
              <a:t>‹#›</a:t>
            </a:fld>
            <a:endParaRPr kumimoji="1" lang="ja-JP" altLang="en-US"/>
          </a:p>
        </p:txBody>
      </p:sp>
    </p:spTree>
    <p:extLst>
      <p:ext uri="{BB962C8B-B14F-4D97-AF65-F5344CB8AC3E}">
        <p14:creationId xmlns:p14="http://schemas.microsoft.com/office/powerpoint/2010/main" val="342786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FF8BD4-DDDE-48B9-9FD4-E1ED0572E467}"/>
              </a:ext>
            </a:extLst>
          </p:cNvPr>
          <p:cNvSpPr>
            <a:spLocks noGrp="1"/>
          </p:cNvSpPr>
          <p:nvPr>
            <p:ph type="ctrTitle"/>
          </p:nvPr>
        </p:nvSpPr>
        <p:spPr/>
        <p:txBody>
          <a:bodyPr>
            <a:noAutofit/>
          </a:bodyPr>
          <a:lstStyle/>
          <a:p>
            <a:r>
              <a:rPr kumimoji="1" lang="ja-JP" altLang="en-US" sz="3200" b="1" dirty="0">
                <a:latin typeface="游ゴシック" panose="020B0400000000000000" pitchFamily="50" charset="-128"/>
                <a:ea typeface="游ゴシック" panose="020B0400000000000000" pitchFamily="50" charset="-128"/>
              </a:rPr>
              <a:t>人工大理石透過型</a:t>
            </a:r>
            <a:r>
              <a:rPr kumimoji="1" lang="en-US" altLang="ja-JP" sz="3200" b="1" dirty="0">
                <a:latin typeface="游ゴシック" panose="020B0400000000000000" pitchFamily="50" charset="-128"/>
                <a:ea typeface="游ゴシック" panose="020B0400000000000000" pitchFamily="50" charset="-128"/>
              </a:rPr>
              <a:t>LED</a:t>
            </a:r>
            <a:r>
              <a:rPr kumimoji="1" lang="ja-JP" altLang="en-US" sz="3200" b="1" dirty="0">
                <a:latin typeface="游ゴシック" panose="020B0400000000000000" pitchFamily="50" charset="-128"/>
                <a:ea typeface="游ゴシック" panose="020B0400000000000000" pitchFamily="50" charset="-128"/>
              </a:rPr>
              <a:t>タッチディスプレイの</a:t>
            </a:r>
            <a:br>
              <a:rPr kumimoji="1" lang="ja-JP" altLang="en-US" sz="3200" b="1" dirty="0">
                <a:latin typeface="游ゴシック" panose="020B0400000000000000" pitchFamily="50" charset="-128"/>
                <a:ea typeface="游ゴシック" panose="020B0400000000000000" pitchFamily="50" charset="-128"/>
              </a:rPr>
            </a:br>
            <a:r>
              <a:rPr kumimoji="1" lang="ja-JP" altLang="en-US" sz="3200" b="1" dirty="0">
                <a:latin typeface="游ゴシック" panose="020B0400000000000000" pitchFamily="50" charset="-128"/>
                <a:ea typeface="游ゴシック" panose="020B0400000000000000" pitchFamily="50" charset="-128"/>
              </a:rPr>
              <a:t>高画素化・大画面化のための改良設計</a:t>
            </a:r>
            <a:endParaRPr kumimoji="1" lang="ja-JP" altLang="en-US" sz="3200" b="1" dirty="0"/>
          </a:p>
        </p:txBody>
      </p:sp>
      <p:sp>
        <p:nvSpPr>
          <p:cNvPr id="3" name="字幕 2">
            <a:extLst>
              <a:ext uri="{FF2B5EF4-FFF2-40B4-BE49-F238E27FC236}">
                <a16:creationId xmlns:a16="http://schemas.microsoft.com/office/drawing/2014/main" id="{238FD7C5-8F66-408E-A195-09ED75D5C00B}"/>
              </a:ext>
            </a:extLst>
          </p:cNvPr>
          <p:cNvSpPr>
            <a:spLocks noGrp="1"/>
          </p:cNvSpPr>
          <p:nvPr>
            <p:ph type="subTitle" idx="1"/>
          </p:nvPr>
        </p:nvSpPr>
        <p:spPr/>
        <p:txBody>
          <a:bodyPr/>
          <a:lstStyle/>
          <a:p>
            <a:endParaRPr lang="en-US" altLang="ja-JP" sz="1600" b="1" dirty="0"/>
          </a:p>
          <a:p>
            <a:r>
              <a:rPr lang="ja-JP" altLang="en-US" sz="1800" b="1" dirty="0"/>
              <a:t>蚊野研究室</a:t>
            </a:r>
            <a:endParaRPr lang="en-US" altLang="ja-JP" sz="1800" b="1" dirty="0"/>
          </a:p>
          <a:p>
            <a:r>
              <a:rPr kumimoji="1" lang="ja-JP" altLang="en-US" b="1" dirty="0"/>
              <a:t>浦 千尋</a:t>
            </a:r>
          </a:p>
          <a:p>
            <a:endParaRPr kumimoji="1" lang="ja-JP" altLang="en-US" b="1" dirty="0"/>
          </a:p>
        </p:txBody>
      </p:sp>
    </p:spTree>
    <p:extLst>
      <p:ext uri="{BB962C8B-B14F-4D97-AF65-F5344CB8AC3E}">
        <p14:creationId xmlns:p14="http://schemas.microsoft.com/office/powerpoint/2010/main" val="627228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C109F8-2E1E-4313-B7E0-CE3468056B24}"/>
              </a:ext>
            </a:extLst>
          </p:cNvPr>
          <p:cNvSpPr>
            <a:spLocks noGrp="1"/>
          </p:cNvSpPr>
          <p:nvPr>
            <p:ph type="title"/>
          </p:nvPr>
        </p:nvSpPr>
        <p:spPr/>
        <p:txBody>
          <a:bodyPr/>
          <a:lstStyle/>
          <a:p>
            <a:r>
              <a:rPr kumimoji="1" lang="ja-JP" altLang="en-US" u="sng" dirty="0"/>
              <a:t>基板の構成</a:t>
            </a:r>
          </a:p>
        </p:txBody>
      </p:sp>
      <p:sp>
        <p:nvSpPr>
          <p:cNvPr id="3" name="コンテンツ プレースホルダー 2">
            <a:extLst>
              <a:ext uri="{FF2B5EF4-FFF2-40B4-BE49-F238E27FC236}">
                <a16:creationId xmlns:a16="http://schemas.microsoft.com/office/drawing/2014/main" id="{4F9A69F4-42D0-41EA-A163-D1972AD874A0}"/>
              </a:ext>
            </a:extLst>
          </p:cNvPr>
          <p:cNvSpPr>
            <a:spLocks noGrp="1"/>
          </p:cNvSpPr>
          <p:nvPr>
            <p:ph sz="half" idx="1"/>
          </p:nvPr>
        </p:nvSpPr>
        <p:spPr/>
        <p:txBody>
          <a:bodyPr/>
          <a:lstStyle/>
          <a:p>
            <a:r>
              <a:rPr kumimoji="1" lang="ja-JP" altLang="en-US" dirty="0"/>
              <a:t>ディスプレイが発光する位置に穴をあける</a:t>
            </a:r>
          </a:p>
          <a:p>
            <a:r>
              <a:rPr kumimoji="1" lang="ja-JP" altLang="en-US" dirty="0"/>
              <a:t>光が穴を通過して人工大理石に入光する</a:t>
            </a:r>
          </a:p>
          <a:p>
            <a:endParaRPr kumimoji="1" lang="ja-JP" altLang="en-US" dirty="0"/>
          </a:p>
        </p:txBody>
      </p:sp>
      <p:pic>
        <p:nvPicPr>
          <p:cNvPr id="5" name="コンテンツ プレースホルダー 4">
            <a:extLst>
              <a:ext uri="{FF2B5EF4-FFF2-40B4-BE49-F238E27FC236}">
                <a16:creationId xmlns:a16="http://schemas.microsoft.com/office/drawing/2014/main" id="{68FC9E02-4974-4036-B156-656E003C8D40}"/>
              </a:ext>
            </a:extLst>
          </p:cNvPr>
          <p:cNvPicPr>
            <a:picLocks noGrp="1" noChangeAspect="1"/>
          </p:cNvPicPr>
          <p:nvPr>
            <p:ph sz="half" idx="2"/>
          </p:nvPr>
        </p:nvPicPr>
        <p:blipFill>
          <a:blip r:embed="rId2"/>
          <a:stretch>
            <a:fillRect/>
          </a:stretch>
        </p:blipFill>
        <p:spPr>
          <a:xfrm>
            <a:off x="6667101" y="2472288"/>
            <a:ext cx="4686699" cy="2685637"/>
          </a:xfrm>
          <a:prstGeom prst="rect">
            <a:avLst/>
          </a:prstGeom>
          <a:effectLst>
            <a:outerShdw blurRad="63500" sx="102000" sy="102000" algn="ctr" rotWithShape="0">
              <a:prstClr val="black">
                <a:alpha val="40000"/>
              </a:prstClr>
            </a:outerShdw>
          </a:effectLst>
        </p:spPr>
      </p:pic>
      <p:sp>
        <p:nvSpPr>
          <p:cNvPr id="6" name="テキスト ボックス 5">
            <a:extLst>
              <a:ext uri="{FF2B5EF4-FFF2-40B4-BE49-F238E27FC236}">
                <a16:creationId xmlns:a16="http://schemas.microsoft.com/office/drawing/2014/main" id="{AC232D23-8FDB-4B95-A4AF-F62A9EA64973}"/>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8/18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588010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C109F8-2E1E-4313-B7E0-CE3468056B24}"/>
              </a:ext>
            </a:extLst>
          </p:cNvPr>
          <p:cNvSpPr>
            <a:spLocks noGrp="1"/>
          </p:cNvSpPr>
          <p:nvPr>
            <p:ph type="title"/>
          </p:nvPr>
        </p:nvSpPr>
        <p:spPr/>
        <p:txBody>
          <a:bodyPr/>
          <a:lstStyle/>
          <a:p>
            <a:r>
              <a:rPr kumimoji="1" lang="ja-JP" altLang="en-US" u="sng" dirty="0"/>
              <a:t>基板の構成</a:t>
            </a:r>
          </a:p>
        </p:txBody>
      </p:sp>
      <p:sp>
        <p:nvSpPr>
          <p:cNvPr id="3" name="コンテンツ プレースホルダー 2">
            <a:extLst>
              <a:ext uri="{FF2B5EF4-FFF2-40B4-BE49-F238E27FC236}">
                <a16:creationId xmlns:a16="http://schemas.microsoft.com/office/drawing/2014/main" id="{4F9A69F4-42D0-41EA-A163-D1972AD874A0}"/>
              </a:ext>
            </a:extLst>
          </p:cNvPr>
          <p:cNvSpPr>
            <a:spLocks noGrp="1"/>
          </p:cNvSpPr>
          <p:nvPr>
            <p:ph sz="half" idx="1"/>
          </p:nvPr>
        </p:nvSpPr>
        <p:spPr>
          <a:xfrm>
            <a:off x="1071239" y="5921405"/>
            <a:ext cx="10049521" cy="646173"/>
          </a:xfrm>
        </p:spPr>
        <p:txBody>
          <a:bodyPr/>
          <a:lstStyle/>
          <a:p>
            <a:pPr marL="0" indent="0" algn="ctr">
              <a:buNone/>
            </a:pPr>
            <a:r>
              <a:rPr kumimoji="1" lang="ja-JP" altLang="en-US" dirty="0"/>
              <a:t>赤外線</a:t>
            </a:r>
            <a:r>
              <a:rPr kumimoji="1" lang="en-US" altLang="ja-JP" dirty="0"/>
              <a:t>LED</a:t>
            </a:r>
            <a:r>
              <a:rPr kumimoji="1" lang="ja-JP" altLang="en-US" dirty="0"/>
              <a:t>とフォトディテクタは交互に並べる</a:t>
            </a:r>
          </a:p>
          <a:p>
            <a:pPr marL="0" indent="0" algn="ctr">
              <a:buNone/>
            </a:pPr>
            <a:endParaRPr kumimoji="1" lang="ja-JP" altLang="en-US" dirty="0"/>
          </a:p>
        </p:txBody>
      </p:sp>
      <p:pic>
        <p:nvPicPr>
          <p:cNvPr id="7" name="コンテンツ プレースホルダー 6">
            <a:extLst>
              <a:ext uri="{FF2B5EF4-FFF2-40B4-BE49-F238E27FC236}">
                <a16:creationId xmlns:a16="http://schemas.microsoft.com/office/drawing/2014/main" id="{C6CA3A5C-D448-4C1B-932D-A6DD22A89D8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2740610" y="1690688"/>
            <a:ext cx="6710779" cy="4060663"/>
          </a:xfrm>
          <a:prstGeom prst="rect">
            <a:avLst/>
          </a:prstGeom>
          <a:effectLst>
            <a:outerShdw blurRad="63500" sx="102000" sy="102000" algn="ctr" rotWithShape="0">
              <a:prstClr val="black">
                <a:alpha val="40000"/>
              </a:prstClr>
            </a:outerShdw>
          </a:effectLst>
        </p:spPr>
      </p:pic>
      <p:sp>
        <p:nvSpPr>
          <p:cNvPr id="8" name="テキスト ボックス 7">
            <a:extLst>
              <a:ext uri="{FF2B5EF4-FFF2-40B4-BE49-F238E27FC236}">
                <a16:creationId xmlns:a16="http://schemas.microsoft.com/office/drawing/2014/main" id="{F5736476-32F5-460E-B8BC-36D435EEEF93}"/>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9/18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3767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ouchMatrixDemo">
            <a:hlinkClick r:id="" action="ppaction://media"/>
            <a:extLst>
              <a:ext uri="{FF2B5EF4-FFF2-40B4-BE49-F238E27FC236}">
                <a16:creationId xmlns:a16="http://schemas.microsoft.com/office/drawing/2014/main" id="{20C2BE94-C182-478C-BE67-6DF0C8558E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753" y="1563972"/>
            <a:ext cx="8762493" cy="4928903"/>
          </a:xfrm>
          <a:prstGeom prst="rect">
            <a:avLst/>
          </a:prstGeom>
        </p:spPr>
      </p:pic>
      <p:sp>
        <p:nvSpPr>
          <p:cNvPr id="8" name="タイトル 7">
            <a:extLst>
              <a:ext uri="{FF2B5EF4-FFF2-40B4-BE49-F238E27FC236}">
                <a16:creationId xmlns:a16="http://schemas.microsoft.com/office/drawing/2014/main" id="{0E9100E2-FAED-4E6B-A54B-619247841ABB}"/>
              </a:ext>
            </a:extLst>
          </p:cNvPr>
          <p:cNvSpPr>
            <a:spLocks noGrp="1"/>
          </p:cNvSpPr>
          <p:nvPr>
            <p:ph type="title"/>
          </p:nvPr>
        </p:nvSpPr>
        <p:spPr/>
        <p:txBody>
          <a:bodyPr/>
          <a:lstStyle/>
          <a:p>
            <a:r>
              <a:rPr lang="ja-JP" altLang="en-US" u="sng" dirty="0"/>
              <a:t>ディスプレイを発光させた様子</a:t>
            </a:r>
          </a:p>
        </p:txBody>
      </p:sp>
    </p:spTree>
    <p:extLst>
      <p:ext uri="{BB962C8B-B14F-4D97-AF65-F5344CB8AC3E}">
        <p14:creationId xmlns:p14="http://schemas.microsoft.com/office/powerpoint/2010/main" val="225154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1397BE-143E-4AAE-BE4E-2DED73CE65F4}"/>
              </a:ext>
            </a:extLst>
          </p:cNvPr>
          <p:cNvSpPr>
            <a:spLocks noGrp="1"/>
          </p:cNvSpPr>
          <p:nvPr>
            <p:ph type="title"/>
          </p:nvPr>
        </p:nvSpPr>
        <p:spPr/>
        <p:txBody>
          <a:bodyPr/>
          <a:lstStyle/>
          <a:p>
            <a:r>
              <a:rPr lang="ja-JP" altLang="en-US" u="sng" dirty="0"/>
              <a:t>太陽光などへの対策</a:t>
            </a:r>
            <a:endParaRPr kumimoji="1" lang="ja-JP" altLang="en-US" u="sng" dirty="0"/>
          </a:p>
        </p:txBody>
      </p:sp>
      <p:sp>
        <p:nvSpPr>
          <p:cNvPr id="3" name="コンテンツ プレースホルダー 2">
            <a:extLst>
              <a:ext uri="{FF2B5EF4-FFF2-40B4-BE49-F238E27FC236}">
                <a16:creationId xmlns:a16="http://schemas.microsoft.com/office/drawing/2014/main" id="{6F586D6E-98B6-4E73-800C-3A1A60C73364}"/>
              </a:ext>
            </a:extLst>
          </p:cNvPr>
          <p:cNvSpPr>
            <a:spLocks noGrp="1"/>
          </p:cNvSpPr>
          <p:nvPr>
            <p:ph sz="half" idx="1"/>
          </p:nvPr>
        </p:nvSpPr>
        <p:spPr/>
        <p:txBody>
          <a:bodyPr/>
          <a:lstStyle/>
          <a:p>
            <a:r>
              <a:rPr kumimoji="1" lang="ja-JP" altLang="en-US" dirty="0"/>
              <a:t>物体検出に赤外線を使用</a:t>
            </a:r>
            <a:endParaRPr kumimoji="1" lang="en-US" altLang="ja-JP" dirty="0"/>
          </a:p>
          <a:p>
            <a:r>
              <a:rPr lang="ja-JP" altLang="en-US" dirty="0"/>
              <a:t>赤外線の見分けがつかない</a:t>
            </a:r>
            <a:endParaRPr kumimoji="1" lang="en-US" altLang="ja-JP" dirty="0"/>
          </a:p>
          <a:p>
            <a:r>
              <a:rPr kumimoji="1" lang="ja-JP" altLang="en-US" dirty="0"/>
              <a:t>太陽光で誤動作する可能性</a:t>
            </a:r>
          </a:p>
        </p:txBody>
      </p:sp>
      <p:pic>
        <p:nvPicPr>
          <p:cNvPr id="5" name="コンテンツ プレースホルダー 4">
            <a:extLst>
              <a:ext uri="{FF2B5EF4-FFF2-40B4-BE49-F238E27FC236}">
                <a16:creationId xmlns:a16="http://schemas.microsoft.com/office/drawing/2014/main" id="{46E04B43-AEA5-40DD-95B5-09F997B3AA25}"/>
              </a:ext>
            </a:extLst>
          </p:cNvPr>
          <p:cNvPicPr>
            <a:picLocks noGrp="1" noChangeAspect="1"/>
          </p:cNvPicPr>
          <p:nvPr>
            <p:ph sz="half" idx="2"/>
          </p:nvPr>
        </p:nvPicPr>
        <p:blipFill rotWithShape="1">
          <a:blip r:embed="rId2"/>
          <a:srcRect l="56751" t="19049" r="8388" b="29223"/>
          <a:stretch/>
        </p:blipFill>
        <p:spPr bwMode="auto">
          <a:xfrm>
            <a:off x="6172200" y="1838863"/>
            <a:ext cx="5181600" cy="4324861"/>
          </a:xfrm>
          <a:prstGeom prst="rect">
            <a:avLst/>
          </a:prstGeom>
          <a:ln>
            <a:noFill/>
          </a:ln>
          <a:extLst>
            <a:ext uri="{53640926-AAD7-44D8-BBD7-CCE9431645EC}">
              <a14:shadowObscured xmlns:a14="http://schemas.microsoft.com/office/drawing/2010/main"/>
            </a:ext>
          </a:extLst>
        </p:spPr>
      </p:pic>
      <p:sp>
        <p:nvSpPr>
          <p:cNvPr id="6" name="テキスト ボックス 5">
            <a:extLst>
              <a:ext uri="{FF2B5EF4-FFF2-40B4-BE49-F238E27FC236}">
                <a16:creationId xmlns:a16="http://schemas.microsoft.com/office/drawing/2014/main" id="{FAB4517D-9CAC-4E14-93AE-354D904FB898}"/>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11/18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55834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5A23F-2DE6-45CD-BA09-F183F03C185D}"/>
              </a:ext>
            </a:extLst>
          </p:cNvPr>
          <p:cNvSpPr>
            <a:spLocks noGrp="1"/>
          </p:cNvSpPr>
          <p:nvPr>
            <p:ph type="title"/>
          </p:nvPr>
        </p:nvSpPr>
        <p:spPr/>
        <p:txBody>
          <a:bodyPr/>
          <a:lstStyle/>
          <a:p>
            <a:r>
              <a:rPr lang="ja-JP" altLang="en-US" u="sng" dirty="0"/>
              <a:t>センシングの動作</a:t>
            </a:r>
            <a:endParaRPr kumimoji="1" lang="ja-JP" altLang="en-US" u="sng" dirty="0"/>
          </a:p>
        </p:txBody>
      </p:sp>
      <p:sp>
        <p:nvSpPr>
          <p:cNvPr id="5" name="コンテンツ プレースホルダー 4">
            <a:extLst>
              <a:ext uri="{FF2B5EF4-FFF2-40B4-BE49-F238E27FC236}">
                <a16:creationId xmlns:a16="http://schemas.microsoft.com/office/drawing/2014/main" id="{E5B29741-B914-4E1B-86C5-A45E81181D34}"/>
              </a:ext>
            </a:extLst>
          </p:cNvPr>
          <p:cNvSpPr>
            <a:spLocks noGrp="1"/>
          </p:cNvSpPr>
          <p:nvPr>
            <p:ph idx="4294967295"/>
          </p:nvPr>
        </p:nvSpPr>
        <p:spPr>
          <a:xfrm>
            <a:off x="838200" y="1834503"/>
            <a:ext cx="10515600" cy="571346"/>
          </a:xfrm>
        </p:spPr>
        <p:txBody>
          <a:bodyPr>
            <a:normAutofit/>
          </a:bodyPr>
          <a:lstStyle/>
          <a:p>
            <a:pPr marL="0" indent="0" algn="ctr">
              <a:buNone/>
            </a:pPr>
            <a:r>
              <a:rPr lang="ja-JP" altLang="en-US" dirty="0"/>
              <a:t>フォトディテクタ周囲の赤外線</a:t>
            </a:r>
            <a:r>
              <a:rPr lang="en-US" altLang="ja-JP" dirty="0"/>
              <a:t>LED</a:t>
            </a:r>
            <a:r>
              <a:rPr lang="ja-JP" altLang="en-US" dirty="0"/>
              <a:t>を</a:t>
            </a:r>
            <a:r>
              <a:rPr lang="ja-JP" altLang="en-US" dirty="0">
                <a:solidFill>
                  <a:srgbClr val="FF0000"/>
                </a:solidFill>
              </a:rPr>
              <a:t>点灯</a:t>
            </a:r>
          </a:p>
        </p:txBody>
      </p:sp>
      <p:sp>
        <p:nvSpPr>
          <p:cNvPr id="6" name="矢印: 下 5">
            <a:extLst>
              <a:ext uri="{FF2B5EF4-FFF2-40B4-BE49-F238E27FC236}">
                <a16:creationId xmlns:a16="http://schemas.microsoft.com/office/drawing/2014/main" id="{58D9F474-5630-478F-BE27-E03552D26C73}"/>
              </a:ext>
            </a:extLst>
          </p:cNvPr>
          <p:cNvSpPr/>
          <p:nvPr/>
        </p:nvSpPr>
        <p:spPr>
          <a:xfrm>
            <a:off x="5730536" y="2405849"/>
            <a:ext cx="730928" cy="4705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 name="コンテンツ プレースホルダー 4">
            <a:extLst>
              <a:ext uri="{FF2B5EF4-FFF2-40B4-BE49-F238E27FC236}">
                <a16:creationId xmlns:a16="http://schemas.microsoft.com/office/drawing/2014/main" id="{D08B3D63-A380-4748-95D9-9CDA78CED616}"/>
              </a:ext>
            </a:extLst>
          </p:cNvPr>
          <p:cNvSpPr txBox="1">
            <a:spLocks/>
          </p:cNvSpPr>
          <p:nvPr/>
        </p:nvSpPr>
        <p:spPr>
          <a:xfrm>
            <a:off x="838200" y="2977195"/>
            <a:ext cx="10515600" cy="571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値を読み取る</a:t>
            </a:r>
          </a:p>
        </p:txBody>
      </p:sp>
      <p:sp>
        <p:nvSpPr>
          <p:cNvPr id="13" name="テキスト ボックス 12">
            <a:extLst>
              <a:ext uri="{FF2B5EF4-FFF2-40B4-BE49-F238E27FC236}">
                <a16:creationId xmlns:a16="http://schemas.microsoft.com/office/drawing/2014/main" id="{8D858990-8034-4ACE-A928-C138628DE22F}"/>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12/18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22177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5A23F-2DE6-45CD-BA09-F183F03C185D}"/>
              </a:ext>
            </a:extLst>
          </p:cNvPr>
          <p:cNvSpPr>
            <a:spLocks noGrp="1"/>
          </p:cNvSpPr>
          <p:nvPr>
            <p:ph type="title"/>
          </p:nvPr>
        </p:nvSpPr>
        <p:spPr/>
        <p:txBody>
          <a:bodyPr/>
          <a:lstStyle/>
          <a:p>
            <a:r>
              <a:rPr lang="ja-JP" altLang="en-US" u="sng" dirty="0"/>
              <a:t>センシングの動作</a:t>
            </a:r>
            <a:endParaRPr kumimoji="1" lang="ja-JP" altLang="en-US" u="sng" dirty="0"/>
          </a:p>
        </p:txBody>
      </p:sp>
      <p:sp>
        <p:nvSpPr>
          <p:cNvPr id="5" name="コンテンツ プレースホルダー 4">
            <a:extLst>
              <a:ext uri="{FF2B5EF4-FFF2-40B4-BE49-F238E27FC236}">
                <a16:creationId xmlns:a16="http://schemas.microsoft.com/office/drawing/2014/main" id="{E5B29741-B914-4E1B-86C5-A45E81181D34}"/>
              </a:ext>
            </a:extLst>
          </p:cNvPr>
          <p:cNvSpPr>
            <a:spLocks noGrp="1"/>
          </p:cNvSpPr>
          <p:nvPr>
            <p:ph idx="4294967295"/>
          </p:nvPr>
        </p:nvSpPr>
        <p:spPr>
          <a:xfrm>
            <a:off x="838200" y="1834503"/>
            <a:ext cx="10515600" cy="571346"/>
          </a:xfrm>
        </p:spPr>
        <p:txBody>
          <a:bodyPr>
            <a:normAutofit/>
          </a:bodyPr>
          <a:lstStyle/>
          <a:p>
            <a:pPr marL="0" indent="0" algn="ctr">
              <a:buNone/>
            </a:pPr>
            <a:r>
              <a:rPr lang="ja-JP" altLang="en-US" dirty="0"/>
              <a:t>フォトディテクタ周囲の赤外線</a:t>
            </a:r>
            <a:r>
              <a:rPr lang="en-US" altLang="ja-JP" dirty="0"/>
              <a:t>LED</a:t>
            </a:r>
            <a:r>
              <a:rPr lang="ja-JP" altLang="en-US" dirty="0"/>
              <a:t>を</a:t>
            </a:r>
            <a:r>
              <a:rPr lang="ja-JP" altLang="en-US" dirty="0">
                <a:solidFill>
                  <a:srgbClr val="FF0000"/>
                </a:solidFill>
              </a:rPr>
              <a:t>点灯</a:t>
            </a:r>
          </a:p>
        </p:txBody>
      </p:sp>
      <p:sp>
        <p:nvSpPr>
          <p:cNvPr id="6" name="矢印: 下 5">
            <a:extLst>
              <a:ext uri="{FF2B5EF4-FFF2-40B4-BE49-F238E27FC236}">
                <a16:creationId xmlns:a16="http://schemas.microsoft.com/office/drawing/2014/main" id="{58D9F474-5630-478F-BE27-E03552D26C73}"/>
              </a:ext>
            </a:extLst>
          </p:cNvPr>
          <p:cNvSpPr/>
          <p:nvPr/>
        </p:nvSpPr>
        <p:spPr>
          <a:xfrm>
            <a:off x="5730536" y="2405849"/>
            <a:ext cx="730928" cy="4705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 name="コンテンツ プレースホルダー 4">
            <a:extLst>
              <a:ext uri="{FF2B5EF4-FFF2-40B4-BE49-F238E27FC236}">
                <a16:creationId xmlns:a16="http://schemas.microsoft.com/office/drawing/2014/main" id="{D08B3D63-A380-4748-95D9-9CDA78CED616}"/>
              </a:ext>
            </a:extLst>
          </p:cNvPr>
          <p:cNvSpPr txBox="1">
            <a:spLocks/>
          </p:cNvSpPr>
          <p:nvPr/>
        </p:nvSpPr>
        <p:spPr>
          <a:xfrm>
            <a:off x="838200" y="2977195"/>
            <a:ext cx="10515600" cy="571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値を読み取る</a:t>
            </a:r>
          </a:p>
        </p:txBody>
      </p:sp>
      <p:sp>
        <p:nvSpPr>
          <p:cNvPr id="8" name="矢印: 下 7">
            <a:extLst>
              <a:ext uri="{FF2B5EF4-FFF2-40B4-BE49-F238E27FC236}">
                <a16:creationId xmlns:a16="http://schemas.microsoft.com/office/drawing/2014/main" id="{8C448AA4-D8F4-4683-B09B-E2FA921BBA94}"/>
              </a:ext>
            </a:extLst>
          </p:cNvPr>
          <p:cNvSpPr/>
          <p:nvPr/>
        </p:nvSpPr>
        <p:spPr>
          <a:xfrm>
            <a:off x="5730536" y="3649371"/>
            <a:ext cx="730928" cy="4705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9" name="コンテンツ プレースホルダー 4">
            <a:extLst>
              <a:ext uri="{FF2B5EF4-FFF2-40B4-BE49-F238E27FC236}">
                <a16:creationId xmlns:a16="http://schemas.microsoft.com/office/drawing/2014/main" id="{B62D2FEE-468D-430D-A259-2398D6065EA2}"/>
              </a:ext>
            </a:extLst>
          </p:cNvPr>
          <p:cNvSpPr txBox="1">
            <a:spLocks/>
          </p:cNvSpPr>
          <p:nvPr/>
        </p:nvSpPr>
        <p:spPr>
          <a:xfrm>
            <a:off x="838200" y="4222490"/>
            <a:ext cx="10515600" cy="571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赤外線</a:t>
            </a:r>
            <a:r>
              <a:rPr lang="en-US" altLang="ja-JP" dirty="0"/>
              <a:t>LED</a:t>
            </a:r>
            <a:r>
              <a:rPr lang="ja-JP" altLang="en-US" dirty="0"/>
              <a:t>を</a:t>
            </a:r>
            <a:r>
              <a:rPr lang="ja-JP" altLang="en-US" dirty="0">
                <a:solidFill>
                  <a:srgbClr val="FF0000"/>
                </a:solidFill>
              </a:rPr>
              <a:t>消灯</a:t>
            </a:r>
          </a:p>
        </p:txBody>
      </p:sp>
      <p:sp>
        <p:nvSpPr>
          <p:cNvPr id="10" name="コンテンツ プレースホルダー 4">
            <a:extLst>
              <a:ext uri="{FF2B5EF4-FFF2-40B4-BE49-F238E27FC236}">
                <a16:creationId xmlns:a16="http://schemas.microsoft.com/office/drawing/2014/main" id="{C857A7DC-77B7-4915-930C-40A5EAC3E568}"/>
              </a:ext>
            </a:extLst>
          </p:cNvPr>
          <p:cNvSpPr txBox="1">
            <a:spLocks/>
          </p:cNvSpPr>
          <p:nvPr/>
        </p:nvSpPr>
        <p:spPr>
          <a:xfrm>
            <a:off x="838200" y="5467785"/>
            <a:ext cx="10515600" cy="571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値を読み取る</a:t>
            </a:r>
          </a:p>
        </p:txBody>
      </p:sp>
      <p:sp>
        <p:nvSpPr>
          <p:cNvPr id="11" name="矢印: 下 10">
            <a:extLst>
              <a:ext uri="{FF2B5EF4-FFF2-40B4-BE49-F238E27FC236}">
                <a16:creationId xmlns:a16="http://schemas.microsoft.com/office/drawing/2014/main" id="{88C05587-ED65-40FF-B37F-C21DAD4366B9}"/>
              </a:ext>
            </a:extLst>
          </p:cNvPr>
          <p:cNvSpPr/>
          <p:nvPr/>
        </p:nvSpPr>
        <p:spPr>
          <a:xfrm>
            <a:off x="5730536" y="4895552"/>
            <a:ext cx="730928" cy="4705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D858990-8034-4ACE-A928-C138628DE22F}"/>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13/18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62587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A5A23F-2DE6-45CD-BA09-F183F03C185D}"/>
              </a:ext>
            </a:extLst>
          </p:cNvPr>
          <p:cNvSpPr>
            <a:spLocks noGrp="1"/>
          </p:cNvSpPr>
          <p:nvPr>
            <p:ph type="title"/>
          </p:nvPr>
        </p:nvSpPr>
        <p:spPr/>
        <p:txBody>
          <a:bodyPr/>
          <a:lstStyle/>
          <a:p>
            <a:r>
              <a:rPr lang="ja-JP" altLang="en-US" u="sng" dirty="0"/>
              <a:t>センシングの動作</a:t>
            </a:r>
            <a:endParaRPr kumimoji="1" lang="ja-JP" altLang="en-US" u="sng" dirty="0"/>
          </a:p>
        </p:txBody>
      </p:sp>
      <p:sp>
        <p:nvSpPr>
          <p:cNvPr id="5" name="コンテンツ プレースホルダー 4">
            <a:extLst>
              <a:ext uri="{FF2B5EF4-FFF2-40B4-BE49-F238E27FC236}">
                <a16:creationId xmlns:a16="http://schemas.microsoft.com/office/drawing/2014/main" id="{E5B29741-B914-4E1B-86C5-A45E81181D34}"/>
              </a:ext>
            </a:extLst>
          </p:cNvPr>
          <p:cNvSpPr>
            <a:spLocks noGrp="1"/>
          </p:cNvSpPr>
          <p:nvPr>
            <p:ph idx="4294967295"/>
          </p:nvPr>
        </p:nvSpPr>
        <p:spPr>
          <a:xfrm>
            <a:off x="838200" y="1834503"/>
            <a:ext cx="10515600" cy="571346"/>
          </a:xfrm>
        </p:spPr>
        <p:txBody>
          <a:bodyPr>
            <a:normAutofit/>
          </a:bodyPr>
          <a:lstStyle/>
          <a:p>
            <a:pPr marL="0" indent="0" algn="ctr">
              <a:buNone/>
            </a:pPr>
            <a:r>
              <a:rPr lang="ja-JP" altLang="en-US" dirty="0"/>
              <a:t>フォトディテクタ周囲の赤外線</a:t>
            </a:r>
            <a:r>
              <a:rPr lang="en-US" altLang="ja-JP" dirty="0"/>
              <a:t>LED</a:t>
            </a:r>
            <a:r>
              <a:rPr lang="ja-JP" altLang="en-US" dirty="0"/>
              <a:t>を点灯</a:t>
            </a:r>
          </a:p>
        </p:txBody>
      </p:sp>
      <p:sp>
        <p:nvSpPr>
          <p:cNvPr id="6" name="矢印: 下 5">
            <a:extLst>
              <a:ext uri="{FF2B5EF4-FFF2-40B4-BE49-F238E27FC236}">
                <a16:creationId xmlns:a16="http://schemas.microsoft.com/office/drawing/2014/main" id="{58D9F474-5630-478F-BE27-E03552D26C73}"/>
              </a:ext>
            </a:extLst>
          </p:cNvPr>
          <p:cNvSpPr/>
          <p:nvPr/>
        </p:nvSpPr>
        <p:spPr>
          <a:xfrm>
            <a:off x="5730536" y="2405849"/>
            <a:ext cx="730928" cy="4705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 name="コンテンツ プレースホルダー 4">
            <a:extLst>
              <a:ext uri="{FF2B5EF4-FFF2-40B4-BE49-F238E27FC236}">
                <a16:creationId xmlns:a16="http://schemas.microsoft.com/office/drawing/2014/main" id="{D08B3D63-A380-4748-95D9-9CDA78CED616}"/>
              </a:ext>
            </a:extLst>
          </p:cNvPr>
          <p:cNvSpPr txBox="1">
            <a:spLocks/>
          </p:cNvSpPr>
          <p:nvPr/>
        </p:nvSpPr>
        <p:spPr>
          <a:xfrm>
            <a:off x="4826124" y="2977195"/>
            <a:ext cx="2539753" cy="571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値を読み取る</a:t>
            </a:r>
          </a:p>
        </p:txBody>
      </p:sp>
      <p:sp>
        <p:nvSpPr>
          <p:cNvPr id="8" name="矢印: 下 7">
            <a:extLst>
              <a:ext uri="{FF2B5EF4-FFF2-40B4-BE49-F238E27FC236}">
                <a16:creationId xmlns:a16="http://schemas.microsoft.com/office/drawing/2014/main" id="{8C448AA4-D8F4-4683-B09B-E2FA921BBA94}"/>
              </a:ext>
            </a:extLst>
          </p:cNvPr>
          <p:cNvSpPr/>
          <p:nvPr/>
        </p:nvSpPr>
        <p:spPr>
          <a:xfrm>
            <a:off x="5730536" y="3649371"/>
            <a:ext cx="730928" cy="4705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9" name="コンテンツ プレースホルダー 4">
            <a:extLst>
              <a:ext uri="{FF2B5EF4-FFF2-40B4-BE49-F238E27FC236}">
                <a16:creationId xmlns:a16="http://schemas.microsoft.com/office/drawing/2014/main" id="{B62D2FEE-468D-430D-A259-2398D6065EA2}"/>
              </a:ext>
            </a:extLst>
          </p:cNvPr>
          <p:cNvSpPr txBox="1">
            <a:spLocks/>
          </p:cNvSpPr>
          <p:nvPr/>
        </p:nvSpPr>
        <p:spPr>
          <a:xfrm>
            <a:off x="838200" y="4222490"/>
            <a:ext cx="10515600" cy="571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赤外線</a:t>
            </a:r>
            <a:r>
              <a:rPr lang="en-US" altLang="ja-JP" dirty="0"/>
              <a:t>LED</a:t>
            </a:r>
            <a:r>
              <a:rPr lang="ja-JP" altLang="en-US" dirty="0"/>
              <a:t>を消灯</a:t>
            </a:r>
          </a:p>
        </p:txBody>
      </p:sp>
      <p:sp>
        <p:nvSpPr>
          <p:cNvPr id="10" name="コンテンツ プレースホルダー 4">
            <a:extLst>
              <a:ext uri="{FF2B5EF4-FFF2-40B4-BE49-F238E27FC236}">
                <a16:creationId xmlns:a16="http://schemas.microsoft.com/office/drawing/2014/main" id="{C857A7DC-77B7-4915-930C-40A5EAC3E568}"/>
              </a:ext>
            </a:extLst>
          </p:cNvPr>
          <p:cNvSpPr txBox="1">
            <a:spLocks/>
          </p:cNvSpPr>
          <p:nvPr/>
        </p:nvSpPr>
        <p:spPr>
          <a:xfrm>
            <a:off x="4826123" y="5467784"/>
            <a:ext cx="2539753" cy="5713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値を読み取る</a:t>
            </a:r>
          </a:p>
        </p:txBody>
      </p:sp>
      <p:sp>
        <p:nvSpPr>
          <p:cNvPr id="11" name="矢印: 下 10">
            <a:extLst>
              <a:ext uri="{FF2B5EF4-FFF2-40B4-BE49-F238E27FC236}">
                <a16:creationId xmlns:a16="http://schemas.microsoft.com/office/drawing/2014/main" id="{88C05587-ED65-40FF-B37F-C21DAD4366B9}"/>
              </a:ext>
            </a:extLst>
          </p:cNvPr>
          <p:cNvSpPr/>
          <p:nvPr/>
        </p:nvSpPr>
        <p:spPr>
          <a:xfrm>
            <a:off x="5730536" y="4895552"/>
            <a:ext cx="730928" cy="4705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E1D56E3-6CBB-4E4F-AD62-DC885FF2FC01}"/>
              </a:ext>
            </a:extLst>
          </p:cNvPr>
          <p:cNvSpPr txBox="1"/>
          <p:nvPr/>
        </p:nvSpPr>
        <p:spPr>
          <a:xfrm>
            <a:off x="8406413" y="3768895"/>
            <a:ext cx="2787589" cy="523220"/>
          </a:xfrm>
          <a:prstGeom prst="rect">
            <a:avLst/>
          </a:prstGeom>
          <a:solidFill>
            <a:schemeClr val="bg1"/>
          </a:solidFill>
          <a:ln w="38100">
            <a:solidFill>
              <a:srgbClr val="FF0000"/>
            </a:solidFill>
            <a:prstDash val="sysDash"/>
          </a:ln>
        </p:spPr>
        <p:txBody>
          <a:bodyPr wrap="square" rtlCol="0">
            <a:spAutoFit/>
          </a:bodyPr>
          <a:lstStyle/>
          <a:p>
            <a:r>
              <a:rPr kumimoji="1" lang="ja-JP" altLang="en-US" sz="2800" b="1" u="sng" dirty="0"/>
              <a:t>差分は反射のみ</a:t>
            </a:r>
          </a:p>
        </p:txBody>
      </p:sp>
      <p:cxnSp>
        <p:nvCxnSpPr>
          <p:cNvPr id="30" name="コネクタ: 曲線 29">
            <a:extLst>
              <a:ext uri="{FF2B5EF4-FFF2-40B4-BE49-F238E27FC236}">
                <a16:creationId xmlns:a16="http://schemas.microsoft.com/office/drawing/2014/main" id="{5D03C56F-D469-4E73-BFBA-134A1DC27689}"/>
              </a:ext>
            </a:extLst>
          </p:cNvPr>
          <p:cNvCxnSpPr>
            <a:stCxn id="14" idx="1"/>
            <a:endCxn id="7" idx="3"/>
          </p:cNvCxnSpPr>
          <p:nvPr/>
        </p:nvCxnSpPr>
        <p:spPr>
          <a:xfrm rot="10800000">
            <a:off x="7365877" y="3262869"/>
            <a:ext cx="1040536" cy="767637"/>
          </a:xfrm>
          <a:prstGeom prst="curvedConnector3">
            <a:avLst/>
          </a:prstGeom>
          <a:ln w="57150">
            <a:tailEnd type="triangle"/>
          </a:ln>
        </p:spPr>
        <p:style>
          <a:lnRef idx="3">
            <a:schemeClr val="dk1"/>
          </a:lnRef>
          <a:fillRef idx="0">
            <a:schemeClr val="dk1"/>
          </a:fillRef>
          <a:effectRef idx="2">
            <a:schemeClr val="dk1"/>
          </a:effectRef>
          <a:fontRef idx="minor">
            <a:schemeClr val="tx1"/>
          </a:fontRef>
        </p:style>
      </p:cxnSp>
      <p:cxnSp>
        <p:nvCxnSpPr>
          <p:cNvPr id="32" name="コネクタ: 曲線 31">
            <a:extLst>
              <a:ext uri="{FF2B5EF4-FFF2-40B4-BE49-F238E27FC236}">
                <a16:creationId xmlns:a16="http://schemas.microsoft.com/office/drawing/2014/main" id="{BAA026F5-6633-472F-8A57-5246B9B00177}"/>
              </a:ext>
            </a:extLst>
          </p:cNvPr>
          <p:cNvCxnSpPr>
            <a:stCxn id="14" idx="1"/>
            <a:endCxn id="10" idx="3"/>
          </p:cNvCxnSpPr>
          <p:nvPr/>
        </p:nvCxnSpPr>
        <p:spPr>
          <a:xfrm rot="10800000" flipV="1">
            <a:off x="7365877" y="4030505"/>
            <a:ext cx="1040537" cy="1722952"/>
          </a:xfrm>
          <a:prstGeom prst="curved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1DC32C9-9E7E-4416-84A0-4CC7CC12EEF1}"/>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14/18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5213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0E9100E2-FAED-4E6B-A54B-619247841ABB}"/>
              </a:ext>
            </a:extLst>
          </p:cNvPr>
          <p:cNvSpPr>
            <a:spLocks noGrp="1"/>
          </p:cNvSpPr>
          <p:nvPr>
            <p:ph type="title"/>
          </p:nvPr>
        </p:nvSpPr>
        <p:spPr/>
        <p:txBody>
          <a:bodyPr/>
          <a:lstStyle/>
          <a:p>
            <a:r>
              <a:rPr lang="ja-JP" altLang="en-US" u="sng" dirty="0"/>
              <a:t>物体検出の様子</a:t>
            </a:r>
          </a:p>
        </p:txBody>
      </p:sp>
      <p:pic>
        <p:nvPicPr>
          <p:cNvPr id="9" name="TouchMatrix_Visualize_Demo">
            <a:hlinkClick r:id="" action="ppaction://media"/>
            <a:extLst>
              <a:ext uri="{FF2B5EF4-FFF2-40B4-BE49-F238E27FC236}">
                <a16:creationId xmlns:a16="http://schemas.microsoft.com/office/drawing/2014/main" id="{2BA25F4B-D98B-4777-918A-04AEC2A680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3498" y="1476992"/>
            <a:ext cx="8785003" cy="4941564"/>
          </a:xfrm>
          <a:prstGeom prst="rect">
            <a:avLst/>
          </a:prstGeom>
        </p:spPr>
      </p:pic>
    </p:spTree>
    <p:extLst>
      <p:ext uri="{BB962C8B-B14F-4D97-AF65-F5344CB8AC3E}">
        <p14:creationId xmlns:p14="http://schemas.microsoft.com/office/powerpoint/2010/main" val="346498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68D22B3-ED47-49FC-9DC5-281920C8F2D9}"/>
              </a:ext>
            </a:extLst>
          </p:cNvPr>
          <p:cNvSpPr>
            <a:spLocks noGrp="1"/>
          </p:cNvSpPr>
          <p:nvPr>
            <p:ph type="title"/>
          </p:nvPr>
        </p:nvSpPr>
        <p:spPr/>
        <p:txBody>
          <a:bodyPr/>
          <a:lstStyle/>
          <a:p>
            <a:r>
              <a:rPr lang="ja-JP" altLang="en-US" u="sng" dirty="0"/>
              <a:t>太陽光などへの対策</a:t>
            </a:r>
          </a:p>
        </p:txBody>
      </p:sp>
      <p:sp>
        <p:nvSpPr>
          <p:cNvPr id="4" name="コンテンツ プレースホルダー 3">
            <a:extLst>
              <a:ext uri="{FF2B5EF4-FFF2-40B4-BE49-F238E27FC236}">
                <a16:creationId xmlns:a16="http://schemas.microsoft.com/office/drawing/2014/main" id="{C201F8FC-0A9E-4309-A4E9-DA7502E04784}"/>
              </a:ext>
            </a:extLst>
          </p:cNvPr>
          <p:cNvSpPr>
            <a:spLocks noGrp="1"/>
          </p:cNvSpPr>
          <p:nvPr>
            <p:ph sz="half" idx="1"/>
          </p:nvPr>
        </p:nvSpPr>
        <p:spPr/>
        <p:txBody>
          <a:bodyPr/>
          <a:lstStyle/>
          <a:p>
            <a:r>
              <a:rPr lang="ja-JP" altLang="en-US" dirty="0"/>
              <a:t>太陽光の代わりに，赤外線</a:t>
            </a:r>
            <a:r>
              <a:rPr lang="en-US" altLang="ja-JP" dirty="0"/>
              <a:t>LED</a:t>
            </a:r>
            <a:r>
              <a:rPr lang="ja-JP" altLang="en-US" dirty="0"/>
              <a:t>を人工大理石の上に配置</a:t>
            </a:r>
          </a:p>
        </p:txBody>
      </p:sp>
      <p:pic>
        <p:nvPicPr>
          <p:cNvPr id="6" name="コンテンツ プレースホルダー 5">
            <a:extLst>
              <a:ext uri="{FF2B5EF4-FFF2-40B4-BE49-F238E27FC236}">
                <a16:creationId xmlns:a16="http://schemas.microsoft.com/office/drawing/2014/main" id="{4C5A3080-090E-44AD-ABA0-C5CE3214826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380" r="17380"/>
          <a:stretch/>
        </p:blipFill>
        <p:spPr>
          <a:xfrm>
            <a:off x="6871317" y="2035932"/>
            <a:ext cx="3959440" cy="3930724"/>
          </a:xfrm>
          <a:prstGeom prst="rect">
            <a:avLst/>
          </a:prstGeom>
          <a:ln w="762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86042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68D22B3-ED47-49FC-9DC5-281920C8F2D9}"/>
              </a:ext>
            </a:extLst>
          </p:cNvPr>
          <p:cNvSpPr>
            <a:spLocks noGrp="1"/>
          </p:cNvSpPr>
          <p:nvPr>
            <p:ph type="title"/>
          </p:nvPr>
        </p:nvSpPr>
        <p:spPr/>
        <p:txBody>
          <a:bodyPr/>
          <a:lstStyle/>
          <a:p>
            <a:r>
              <a:rPr lang="ja-JP" altLang="en-US" u="sng" dirty="0"/>
              <a:t>太陽光などへの対策</a:t>
            </a:r>
          </a:p>
        </p:txBody>
      </p:sp>
      <p:pic>
        <p:nvPicPr>
          <p:cNvPr id="7" name="コンテンツ プレースホルダー 6">
            <a:extLst>
              <a:ext uri="{FF2B5EF4-FFF2-40B4-BE49-F238E27FC236}">
                <a16:creationId xmlns:a16="http://schemas.microsoft.com/office/drawing/2014/main" id="{C6170321-436B-4FA4-874F-05BCE94C3ED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3728" r="13728"/>
          <a:stretch/>
        </p:blipFill>
        <p:spPr bwMode="auto">
          <a:xfrm>
            <a:off x="1509205" y="2599501"/>
            <a:ext cx="4177084" cy="2791758"/>
          </a:xfrm>
          <a:prstGeom prst="rect">
            <a:avLst/>
          </a:prstGeom>
          <a:ln>
            <a:noFill/>
          </a:ln>
          <a:extLst>
            <a:ext uri="{53640926-AAD7-44D8-BBD7-CCE9431645EC}">
              <a14:shadowObscured xmlns:a14="http://schemas.microsoft.com/office/drawing/2010/main"/>
            </a:ext>
          </a:extLst>
        </p:spPr>
      </p:pic>
      <p:pic>
        <p:nvPicPr>
          <p:cNvPr id="8" name="図 7">
            <a:extLst>
              <a:ext uri="{FF2B5EF4-FFF2-40B4-BE49-F238E27FC236}">
                <a16:creationId xmlns:a16="http://schemas.microsoft.com/office/drawing/2014/main" id="{01571B4E-44B2-4D26-AB33-8826A83DAD18}"/>
              </a:ext>
            </a:extLst>
          </p:cNvPr>
          <p:cNvPicPr>
            <a:picLocks noChangeAspect="1"/>
          </p:cNvPicPr>
          <p:nvPr/>
        </p:nvPicPr>
        <p:blipFill rotWithShape="1">
          <a:blip r:embed="rId3">
            <a:extLst>
              <a:ext uri="{28A0092B-C50C-407E-A947-70E740481C1C}">
                <a14:useLocalDpi xmlns:a14="http://schemas.microsoft.com/office/drawing/2010/main" val="0"/>
              </a:ext>
            </a:extLst>
          </a:blip>
          <a:srcRect l="12955" r="12955"/>
          <a:stretch/>
        </p:blipFill>
        <p:spPr bwMode="auto">
          <a:xfrm>
            <a:off x="6505712" y="2599500"/>
            <a:ext cx="4177061" cy="2791757"/>
          </a:xfrm>
          <a:prstGeom prst="rect">
            <a:avLst/>
          </a:prstGeom>
          <a:ln>
            <a:noFill/>
          </a:ln>
          <a:extLst>
            <a:ext uri="{53640926-AAD7-44D8-BBD7-CCE9431645EC}">
              <a14:shadowObscured xmlns:a14="http://schemas.microsoft.com/office/drawing/2010/main"/>
            </a:ext>
          </a:extLst>
        </p:spPr>
      </p:pic>
      <p:sp>
        <p:nvSpPr>
          <p:cNvPr id="9" name="テキスト ボックス 8">
            <a:extLst>
              <a:ext uri="{FF2B5EF4-FFF2-40B4-BE49-F238E27FC236}">
                <a16:creationId xmlns:a16="http://schemas.microsoft.com/office/drawing/2014/main" id="{241E5A4F-24BE-41F6-A7F1-828373FFD835}"/>
              </a:ext>
            </a:extLst>
          </p:cNvPr>
          <p:cNvSpPr txBox="1"/>
          <p:nvPr/>
        </p:nvSpPr>
        <p:spPr>
          <a:xfrm>
            <a:off x="3043748" y="5391257"/>
            <a:ext cx="1107997" cy="369332"/>
          </a:xfrm>
          <a:prstGeom prst="rect">
            <a:avLst/>
          </a:prstGeom>
          <a:noFill/>
        </p:spPr>
        <p:txBody>
          <a:bodyPr wrap="none" rtlCol="0">
            <a:spAutoFit/>
          </a:bodyPr>
          <a:lstStyle/>
          <a:p>
            <a:pPr algn="ctr"/>
            <a:r>
              <a:rPr kumimoji="1" lang="ja-JP" altLang="en-US" b="1" dirty="0"/>
              <a:t>対策なし</a:t>
            </a:r>
          </a:p>
        </p:txBody>
      </p:sp>
      <p:sp>
        <p:nvSpPr>
          <p:cNvPr id="10" name="テキスト ボックス 9">
            <a:extLst>
              <a:ext uri="{FF2B5EF4-FFF2-40B4-BE49-F238E27FC236}">
                <a16:creationId xmlns:a16="http://schemas.microsoft.com/office/drawing/2014/main" id="{C4752E99-FB68-48F9-9E91-7A96D8909CAF}"/>
              </a:ext>
            </a:extLst>
          </p:cNvPr>
          <p:cNvSpPr txBox="1"/>
          <p:nvPr/>
        </p:nvSpPr>
        <p:spPr>
          <a:xfrm>
            <a:off x="8120206" y="5391257"/>
            <a:ext cx="1107996" cy="369332"/>
          </a:xfrm>
          <a:prstGeom prst="rect">
            <a:avLst/>
          </a:prstGeom>
          <a:noFill/>
        </p:spPr>
        <p:txBody>
          <a:bodyPr wrap="none" rtlCol="0">
            <a:spAutoFit/>
          </a:bodyPr>
          <a:lstStyle/>
          <a:p>
            <a:pPr algn="ctr"/>
            <a:r>
              <a:rPr kumimoji="1" lang="ja-JP" altLang="en-US" b="1" dirty="0"/>
              <a:t>対策あり</a:t>
            </a:r>
          </a:p>
        </p:txBody>
      </p:sp>
    </p:spTree>
    <p:extLst>
      <p:ext uri="{BB962C8B-B14F-4D97-AF65-F5344CB8AC3E}">
        <p14:creationId xmlns:p14="http://schemas.microsoft.com/office/powerpoint/2010/main" val="3021041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DDB2B17-00A0-4590-AF8F-E24B2334D1BF}"/>
              </a:ext>
            </a:extLst>
          </p:cNvPr>
          <p:cNvSpPr>
            <a:spLocks noGrp="1"/>
          </p:cNvSpPr>
          <p:nvPr>
            <p:ph type="title"/>
          </p:nvPr>
        </p:nvSpPr>
        <p:spPr/>
        <p:txBody>
          <a:bodyPr/>
          <a:lstStyle/>
          <a:p>
            <a:r>
              <a:rPr lang="ja-JP" altLang="en-US" u="sng" dirty="0">
                <a:latin typeface="+mj-ea"/>
              </a:rPr>
              <a:t>ディスプレイ表示の仕組み</a:t>
            </a:r>
          </a:p>
        </p:txBody>
      </p:sp>
      <p:sp>
        <p:nvSpPr>
          <p:cNvPr id="5" name="コンテンツ プレースホルダー 4">
            <a:extLst>
              <a:ext uri="{FF2B5EF4-FFF2-40B4-BE49-F238E27FC236}">
                <a16:creationId xmlns:a16="http://schemas.microsoft.com/office/drawing/2014/main" id="{99F7D7A4-CE04-4255-90F4-425D76FCB3F6}"/>
              </a:ext>
            </a:extLst>
          </p:cNvPr>
          <p:cNvSpPr>
            <a:spLocks noGrp="1"/>
          </p:cNvSpPr>
          <p:nvPr>
            <p:ph sz="half" idx="1"/>
          </p:nvPr>
        </p:nvSpPr>
        <p:spPr/>
        <p:txBody>
          <a:bodyPr/>
          <a:lstStyle/>
          <a:p>
            <a:r>
              <a:rPr lang="ja-JP" altLang="en-US" dirty="0"/>
              <a:t>人工大理石が光を透過する性質を利用</a:t>
            </a:r>
            <a:endParaRPr lang="en-US" altLang="ja-JP" dirty="0"/>
          </a:p>
          <a:p>
            <a:r>
              <a:rPr lang="ja-JP" altLang="en-US" dirty="0"/>
              <a:t>人工大理石の背面に</a:t>
            </a:r>
            <a:r>
              <a:rPr lang="en-US" altLang="ja-JP" dirty="0"/>
              <a:t>LED</a:t>
            </a:r>
            <a:r>
              <a:rPr lang="ja-JP" altLang="en-US" dirty="0"/>
              <a:t>マトリクスディスプレイを配置</a:t>
            </a:r>
          </a:p>
        </p:txBody>
      </p:sp>
      <p:sp>
        <p:nvSpPr>
          <p:cNvPr id="14" name="テキスト ボックス 13">
            <a:extLst>
              <a:ext uri="{FF2B5EF4-FFF2-40B4-BE49-F238E27FC236}">
                <a16:creationId xmlns:a16="http://schemas.microsoft.com/office/drawing/2014/main" id="{FC81635F-AC90-4A4C-BD02-F37601F09069}"/>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1/18</a:t>
            </a:r>
            <a:endParaRPr kumimoji="1" lang="ja-JP" altLang="en-US" sz="2400" b="1" dirty="0">
              <a:latin typeface="Courier New" panose="02070309020205020404" pitchFamily="49" charset="0"/>
              <a:cs typeface="Courier New" panose="02070309020205020404" pitchFamily="49" charset="0"/>
            </a:endParaRPr>
          </a:p>
        </p:txBody>
      </p:sp>
      <p:pic>
        <p:nvPicPr>
          <p:cNvPr id="18" name="コンテンツ プレースホルダー 17">
            <a:extLst>
              <a:ext uri="{FF2B5EF4-FFF2-40B4-BE49-F238E27FC236}">
                <a16:creationId xmlns:a16="http://schemas.microsoft.com/office/drawing/2014/main" id="{F8788A90-2073-42CF-8B75-ECA1E30A1BA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6322" t="21368" r="26069" b="15623"/>
          <a:stretch/>
        </p:blipFill>
        <p:spPr>
          <a:xfrm>
            <a:off x="6571463" y="1825625"/>
            <a:ext cx="4383074" cy="4351338"/>
          </a:xfrm>
          <a:prstGeom prst="rect">
            <a:avLst/>
          </a:prstGeom>
          <a:ln w="762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49783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86FAA2-51EA-4656-B520-C5376BE0DB50}"/>
              </a:ext>
            </a:extLst>
          </p:cNvPr>
          <p:cNvSpPr>
            <a:spLocks noGrp="1"/>
          </p:cNvSpPr>
          <p:nvPr>
            <p:ph type="title"/>
          </p:nvPr>
        </p:nvSpPr>
        <p:spPr/>
        <p:txBody>
          <a:bodyPr/>
          <a:lstStyle/>
          <a:p>
            <a:r>
              <a:rPr kumimoji="1" lang="ja-JP" altLang="en-US" u="sng" dirty="0"/>
              <a:t>今後の課題</a:t>
            </a:r>
          </a:p>
        </p:txBody>
      </p:sp>
      <p:sp>
        <p:nvSpPr>
          <p:cNvPr id="3" name="コンテンツ プレースホルダー 2">
            <a:extLst>
              <a:ext uri="{FF2B5EF4-FFF2-40B4-BE49-F238E27FC236}">
                <a16:creationId xmlns:a16="http://schemas.microsoft.com/office/drawing/2014/main" id="{FC6E76DE-3788-4720-91FB-50DF6C1DDFC4}"/>
              </a:ext>
            </a:extLst>
          </p:cNvPr>
          <p:cNvSpPr>
            <a:spLocks noGrp="1"/>
          </p:cNvSpPr>
          <p:nvPr>
            <p:ph idx="1"/>
          </p:nvPr>
        </p:nvSpPr>
        <p:spPr/>
        <p:txBody>
          <a:bodyPr/>
          <a:lstStyle/>
          <a:p>
            <a:pPr>
              <a:lnSpc>
                <a:spcPct val="150000"/>
              </a:lnSpc>
            </a:pPr>
            <a:r>
              <a:rPr lang="ja-JP" altLang="en-US" dirty="0"/>
              <a:t>タッチ位置推定</a:t>
            </a:r>
            <a:endParaRPr lang="en-US" altLang="ja-JP" dirty="0"/>
          </a:p>
          <a:p>
            <a:pPr>
              <a:lnSpc>
                <a:spcPct val="150000"/>
              </a:lnSpc>
            </a:pPr>
            <a:r>
              <a:rPr lang="ja-JP" altLang="en-US" dirty="0"/>
              <a:t>スキャンの高速化</a:t>
            </a:r>
            <a:endParaRPr lang="en-US" altLang="ja-JP" dirty="0"/>
          </a:p>
          <a:p>
            <a:pPr>
              <a:lnSpc>
                <a:spcPct val="150000"/>
              </a:lnSpc>
            </a:pPr>
            <a:r>
              <a:rPr lang="en-US" altLang="ja-JP" dirty="0"/>
              <a:t>LED</a:t>
            </a:r>
            <a:r>
              <a:rPr lang="ja-JP" altLang="en-US" dirty="0"/>
              <a:t>マトリクスディスプレイとセンシング基板を合わせたシステム全体での動作確認・評価</a:t>
            </a:r>
            <a:endParaRPr lang="en-US" altLang="ja-JP" dirty="0"/>
          </a:p>
          <a:p>
            <a:pPr>
              <a:lnSpc>
                <a:spcPct val="150000"/>
              </a:lnSpc>
            </a:pPr>
            <a:endParaRPr lang="ja-JP" altLang="en-US" dirty="0"/>
          </a:p>
        </p:txBody>
      </p:sp>
      <p:sp>
        <p:nvSpPr>
          <p:cNvPr id="4" name="テキスト ボックス 3">
            <a:extLst>
              <a:ext uri="{FF2B5EF4-FFF2-40B4-BE49-F238E27FC236}">
                <a16:creationId xmlns:a16="http://schemas.microsoft.com/office/drawing/2014/main" id="{61FC2D0B-49E5-4082-AA5F-3AFB51B28065}"/>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17/18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56517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3FF728FD-BFDC-442C-AEE2-2E0447E83965}"/>
              </a:ext>
            </a:extLst>
          </p:cNvPr>
          <p:cNvSpPr>
            <a:spLocks noGrp="1"/>
          </p:cNvSpPr>
          <p:nvPr>
            <p:ph type="title"/>
          </p:nvPr>
        </p:nvSpPr>
        <p:spPr/>
        <p:txBody>
          <a:bodyPr/>
          <a:lstStyle/>
          <a:p>
            <a:r>
              <a:rPr lang="ja-JP" altLang="en-US" u="sng" dirty="0"/>
              <a:t>まとめ</a:t>
            </a:r>
          </a:p>
        </p:txBody>
      </p:sp>
      <p:sp>
        <p:nvSpPr>
          <p:cNvPr id="6" name="コンテンツ プレースホルダー 5">
            <a:extLst>
              <a:ext uri="{FF2B5EF4-FFF2-40B4-BE49-F238E27FC236}">
                <a16:creationId xmlns:a16="http://schemas.microsoft.com/office/drawing/2014/main" id="{DA8DCC49-E5FC-415A-9C64-3EE0A222A97B}"/>
              </a:ext>
            </a:extLst>
          </p:cNvPr>
          <p:cNvSpPr>
            <a:spLocks noGrp="1"/>
          </p:cNvSpPr>
          <p:nvPr>
            <p:ph idx="1"/>
          </p:nvPr>
        </p:nvSpPr>
        <p:spPr/>
        <p:txBody>
          <a:bodyPr/>
          <a:lstStyle/>
          <a:p>
            <a:pPr marL="285750" indent="-285750">
              <a:lnSpc>
                <a:spcPct val="200000"/>
              </a:lnSpc>
              <a:buFont typeface="Wingdings" panose="05000000000000000000" pitchFamily="2" charset="2"/>
              <a:buChar char="l"/>
            </a:pPr>
            <a:r>
              <a:rPr kumimoji="1" lang="ja-JP" altLang="en-US" sz="2800" dirty="0"/>
              <a:t>人工大理石透過型タッチディスプレイの高解像度化とカラー化</a:t>
            </a:r>
            <a:endParaRPr kumimoji="1" lang="en-US" altLang="ja-JP" sz="2800" dirty="0"/>
          </a:p>
          <a:p>
            <a:pPr marL="285750" indent="-285750">
              <a:lnSpc>
                <a:spcPct val="200000"/>
              </a:lnSpc>
              <a:buFont typeface="Wingdings" panose="05000000000000000000" pitchFamily="2" charset="2"/>
              <a:buChar char="l"/>
            </a:pPr>
            <a:r>
              <a:rPr lang="en-US" altLang="ja-JP" sz="2800" dirty="0"/>
              <a:t>LED</a:t>
            </a:r>
            <a:r>
              <a:rPr lang="ja-JP" altLang="en-US" sz="2800" dirty="0"/>
              <a:t>マトリクスディスプレイとセンシング基板の分離</a:t>
            </a:r>
            <a:endParaRPr lang="en-US" altLang="ja-JP" sz="2800" dirty="0"/>
          </a:p>
          <a:p>
            <a:pPr marL="285750" indent="-285750">
              <a:lnSpc>
                <a:spcPct val="200000"/>
              </a:lnSpc>
              <a:buFont typeface="Wingdings" panose="05000000000000000000" pitchFamily="2" charset="2"/>
              <a:buChar char="l"/>
            </a:pPr>
            <a:r>
              <a:rPr kumimoji="1" lang="ja-JP" altLang="en-US" sz="2800" dirty="0"/>
              <a:t>センシング基板に</a:t>
            </a:r>
            <a:r>
              <a:rPr lang="ja-JP" altLang="en-US" sz="2800" dirty="0"/>
              <a:t>表面実装部品を使用し，薄型化</a:t>
            </a:r>
            <a:endParaRPr lang="en-US" altLang="ja-JP" sz="2800" dirty="0"/>
          </a:p>
          <a:p>
            <a:pPr marL="285750" indent="-285750">
              <a:lnSpc>
                <a:spcPct val="200000"/>
              </a:lnSpc>
              <a:buFont typeface="Wingdings" panose="05000000000000000000" pitchFamily="2" charset="2"/>
              <a:buChar char="l"/>
            </a:pPr>
            <a:r>
              <a:rPr lang="ja-JP" altLang="en-US" sz="2800" dirty="0"/>
              <a:t>太陽光への対策によって明るい場所でも使用できる</a:t>
            </a:r>
            <a:endParaRPr lang="en-US" altLang="ja-JP" sz="2800" dirty="0"/>
          </a:p>
          <a:p>
            <a:endParaRPr lang="ja-JP" altLang="en-US" dirty="0"/>
          </a:p>
        </p:txBody>
      </p:sp>
      <p:sp>
        <p:nvSpPr>
          <p:cNvPr id="7" name="テキスト ボックス 6">
            <a:extLst>
              <a:ext uri="{FF2B5EF4-FFF2-40B4-BE49-F238E27FC236}">
                <a16:creationId xmlns:a16="http://schemas.microsoft.com/office/drawing/2014/main" id="{111E29F1-5759-448E-AA86-9853D582FDFD}"/>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18/18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399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0F59F1-569B-460A-B0F7-3644AB3E622D}"/>
              </a:ext>
            </a:extLst>
          </p:cNvPr>
          <p:cNvSpPr>
            <a:spLocks noGrp="1"/>
          </p:cNvSpPr>
          <p:nvPr>
            <p:ph type="title"/>
          </p:nvPr>
        </p:nvSpPr>
        <p:spPr/>
        <p:txBody>
          <a:bodyPr/>
          <a:lstStyle/>
          <a:p>
            <a:r>
              <a:rPr kumimoji="1" lang="ja-JP" altLang="en-US" u="sng" dirty="0"/>
              <a:t>タッチパネルの仕組み</a:t>
            </a:r>
          </a:p>
        </p:txBody>
      </p:sp>
      <p:sp>
        <p:nvSpPr>
          <p:cNvPr id="3" name="コンテンツ プレースホルダー 2">
            <a:extLst>
              <a:ext uri="{FF2B5EF4-FFF2-40B4-BE49-F238E27FC236}">
                <a16:creationId xmlns:a16="http://schemas.microsoft.com/office/drawing/2014/main" id="{F9A88745-0628-4DD3-B03C-005556B95386}"/>
              </a:ext>
            </a:extLst>
          </p:cNvPr>
          <p:cNvSpPr>
            <a:spLocks noGrp="1"/>
          </p:cNvSpPr>
          <p:nvPr>
            <p:ph idx="1"/>
          </p:nvPr>
        </p:nvSpPr>
        <p:spPr>
          <a:xfrm>
            <a:off x="838200" y="1825625"/>
            <a:ext cx="6467573" cy="4351338"/>
          </a:xfrm>
        </p:spPr>
        <p:txBody>
          <a:bodyPr/>
          <a:lstStyle/>
          <a:p>
            <a:r>
              <a:rPr kumimoji="1" lang="ja-JP" altLang="en-US" dirty="0"/>
              <a:t>人工大理石の下から赤外線を照射</a:t>
            </a:r>
            <a:endParaRPr lang="en-US" altLang="ja-JP" dirty="0"/>
          </a:p>
          <a:p>
            <a:r>
              <a:rPr kumimoji="1" lang="ja-JP" altLang="en-US" dirty="0"/>
              <a:t>物体に反射した光をフォトディテクタで検出する</a:t>
            </a:r>
          </a:p>
        </p:txBody>
      </p:sp>
      <p:pic>
        <p:nvPicPr>
          <p:cNvPr id="4" name="図 3">
            <a:extLst>
              <a:ext uri="{FF2B5EF4-FFF2-40B4-BE49-F238E27FC236}">
                <a16:creationId xmlns:a16="http://schemas.microsoft.com/office/drawing/2014/main" id="{E01B1F41-ACCF-4F80-A7DB-E2D780BAD6C3}"/>
              </a:ext>
            </a:extLst>
          </p:cNvPr>
          <p:cNvPicPr>
            <a:picLocks noChangeAspect="1"/>
          </p:cNvPicPr>
          <p:nvPr/>
        </p:nvPicPr>
        <p:blipFill rotWithShape="1">
          <a:blip r:embed="rId2">
            <a:extLst>
              <a:ext uri="{28A0092B-C50C-407E-A947-70E740481C1C}">
                <a14:useLocalDpi xmlns:a14="http://schemas.microsoft.com/office/drawing/2010/main" val="0"/>
              </a:ext>
            </a:extLst>
          </a:blip>
          <a:srcRect l="402" r="402"/>
          <a:stretch/>
        </p:blipFill>
        <p:spPr>
          <a:xfrm>
            <a:off x="7448365" y="2820159"/>
            <a:ext cx="3905435" cy="3356803"/>
          </a:xfrm>
          <a:prstGeom prst="rect">
            <a:avLst/>
          </a:prstGeom>
          <a:ln w="76200">
            <a:noFill/>
          </a:ln>
          <a:effectLst/>
        </p:spPr>
      </p:pic>
      <p:sp>
        <p:nvSpPr>
          <p:cNvPr id="5" name="テキスト ボックス 4">
            <a:extLst>
              <a:ext uri="{FF2B5EF4-FFF2-40B4-BE49-F238E27FC236}">
                <a16:creationId xmlns:a16="http://schemas.microsoft.com/office/drawing/2014/main" id="{3D555B8F-FEFF-431F-9674-2203E0E64058}"/>
              </a:ext>
            </a:extLst>
          </p:cNvPr>
          <p:cNvSpPr txBox="1"/>
          <p:nvPr/>
        </p:nvSpPr>
        <p:spPr>
          <a:xfrm>
            <a:off x="10110926" y="6176963"/>
            <a:ext cx="1242874" cy="461665"/>
          </a:xfrm>
          <a:prstGeom prst="rect">
            <a:avLst/>
          </a:prstGeom>
          <a:noFill/>
        </p:spPr>
        <p:txBody>
          <a:bodyPr wrap="square" rtlCol="0">
            <a:spAutoFit/>
          </a:bodyPr>
          <a:lstStyle/>
          <a:p>
            <a:pPr algn="r"/>
            <a:r>
              <a:rPr lang="en-US" altLang="ja-JP" sz="2400" b="1" dirty="0">
                <a:latin typeface="Courier New" panose="02070309020205020404" pitchFamily="49" charset="0"/>
                <a:cs typeface="Courier New" panose="02070309020205020404" pitchFamily="49" charset="0"/>
              </a:rPr>
              <a:t>2</a:t>
            </a:r>
            <a:r>
              <a:rPr kumimoji="1" lang="en-US" altLang="ja-JP" sz="2400" b="1" dirty="0">
                <a:latin typeface="Courier New" panose="02070309020205020404" pitchFamily="49" charset="0"/>
                <a:cs typeface="Courier New" panose="02070309020205020404" pitchFamily="49" charset="0"/>
              </a:rPr>
              <a:t>/18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03443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BCAF2B-72F7-4C9A-BF7E-D53038978170}"/>
              </a:ext>
            </a:extLst>
          </p:cNvPr>
          <p:cNvSpPr>
            <a:spLocks noGrp="1"/>
          </p:cNvSpPr>
          <p:nvPr>
            <p:ph type="title"/>
          </p:nvPr>
        </p:nvSpPr>
        <p:spPr/>
        <p:txBody>
          <a:bodyPr/>
          <a:lstStyle/>
          <a:p>
            <a:r>
              <a:rPr kumimoji="1" lang="ja-JP" altLang="en-US" u="sng" dirty="0"/>
              <a:t>応用例</a:t>
            </a:r>
          </a:p>
        </p:txBody>
      </p:sp>
      <p:sp>
        <p:nvSpPr>
          <p:cNvPr id="3" name="コンテンツ プレースホルダー 2">
            <a:extLst>
              <a:ext uri="{FF2B5EF4-FFF2-40B4-BE49-F238E27FC236}">
                <a16:creationId xmlns:a16="http://schemas.microsoft.com/office/drawing/2014/main" id="{E9D88A40-A497-486A-B846-F3D2D9A79F98}"/>
              </a:ext>
            </a:extLst>
          </p:cNvPr>
          <p:cNvSpPr>
            <a:spLocks noGrp="1"/>
          </p:cNvSpPr>
          <p:nvPr>
            <p:ph sz="half" idx="1"/>
          </p:nvPr>
        </p:nvSpPr>
        <p:spPr/>
        <p:txBody>
          <a:bodyPr/>
          <a:lstStyle/>
          <a:p>
            <a:r>
              <a:rPr kumimoji="1" lang="ja-JP" altLang="en-US" dirty="0"/>
              <a:t>キッチンでの調理支援，情報表示</a:t>
            </a:r>
          </a:p>
          <a:p>
            <a:r>
              <a:rPr kumimoji="1" lang="ja-JP" altLang="en-US" dirty="0"/>
              <a:t>レシピの表示</a:t>
            </a:r>
          </a:p>
          <a:p>
            <a:r>
              <a:rPr kumimoji="1" lang="ja-JP" altLang="en-US" dirty="0"/>
              <a:t>スマートフォンの通知，タイマーなど</a:t>
            </a:r>
          </a:p>
          <a:p>
            <a:endParaRPr kumimoji="1" lang="ja-JP" altLang="en-US" dirty="0"/>
          </a:p>
        </p:txBody>
      </p:sp>
      <p:pic>
        <p:nvPicPr>
          <p:cNvPr id="5" name="コンテンツ プレースホルダー 4">
            <a:extLst>
              <a:ext uri="{FF2B5EF4-FFF2-40B4-BE49-F238E27FC236}">
                <a16:creationId xmlns:a16="http://schemas.microsoft.com/office/drawing/2014/main" id="{B348F05D-8E02-4C87-827D-A24A56288EA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8151" r="12128" b="25768"/>
          <a:stretch/>
        </p:blipFill>
        <p:spPr>
          <a:xfrm>
            <a:off x="6571439" y="1825625"/>
            <a:ext cx="4383121" cy="4351338"/>
          </a:xfrm>
          <a:prstGeom prst="rect">
            <a:avLst/>
          </a:prstGeom>
          <a:ln w="76200">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1530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191A67-F62B-484F-BDF9-9B422F30CC2D}"/>
              </a:ext>
            </a:extLst>
          </p:cNvPr>
          <p:cNvSpPr>
            <a:spLocks noGrp="1"/>
          </p:cNvSpPr>
          <p:nvPr>
            <p:ph type="title"/>
          </p:nvPr>
        </p:nvSpPr>
        <p:spPr/>
        <p:txBody>
          <a:bodyPr/>
          <a:lstStyle/>
          <a:p>
            <a:r>
              <a:rPr lang="ja-JP" altLang="en-US" u="sng" dirty="0"/>
              <a:t>先行研究からの改善点（抜粋）</a:t>
            </a:r>
          </a:p>
        </p:txBody>
      </p:sp>
      <p:sp>
        <p:nvSpPr>
          <p:cNvPr id="5" name="コンテンツ プレースホルダー 4">
            <a:extLst>
              <a:ext uri="{FF2B5EF4-FFF2-40B4-BE49-F238E27FC236}">
                <a16:creationId xmlns:a16="http://schemas.microsoft.com/office/drawing/2014/main" id="{5F9CCE01-C50A-4576-B021-EE9C9CEF4F3F}"/>
              </a:ext>
            </a:extLst>
          </p:cNvPr>
          <p:cNvSpPr>
            <a:spLocks noGrp="1"/>
          </p:cNvSpPr>
          <p:nvPr>
            <p:ph idx="1"/>
          </p:nvPr>
        </p:nvSpPr>
        <p:spPr/>
        <p:txBody>
          <a:bodyPr/>
          <a:lstStyle/>
          <a:p>
            <a:pPr algn="ctr">
              <a:lnSpc>
                <a:spcPct val="200000"/>
              </a:lnSpc>
            </a:pPr>
            <a:r>
              <a:rPr lang="ja-JP" altLang="en-US" b="1" dirty="0"/>
              <a:t>高解像度化</a:t>
            </a:r>
            <a:endParaRPr lang="en-US" altLang="ja-JP" b="1" dirty="0"/>
          </a:p>
          <a:p>
            <a:pPr algn="ctr">
              <a:lnSpc>
                <a:spcPct val="200000"/>
              </a:lnSpc>
            </a:pPr>
            <a:r>
              <a:rPr lang="ja-JP" altLang="en-US" b="1" dirty="0"/>
              <a:t>カラー化</a:t>
            </a:r>
            <a:endParaRPr lang="en-US" altLang="ja-JP" b="1" dirty="0"/>
          </a:p>
          <a:p>
            <a:pPr algn="ctr">
              <a:lnSpc>
                <a:spcPct val="200000"/>
              </a:lnSpc>
            </a:pPr>
            <a:r>
              <a:rPr lang="ja-JP" altLang="en-US" b="1" dirty="0"/>
              <a:t>太陽光などへの対策</a:t>
            </a:r>
          </a:p>
        </p:txBody>
      </p:sp>
      <p:sp>
        <p:nvSpPr>
          <p:cNvPr id="6" name="テキスト ボックス 5">
            <a:extLst>
              <a:ext uri="{FF2B5EF4-FFF2-40B4-BE49-F238E27FC236}">
                <a16:creationId xmlns:a16="http://schemas.microsoft.com/office/drawing/2014/main" id="{CA66B336-80CA-4085-9E20-5BADA8F51287}"/>
              </a:ext>
            </a:extLst>
          </p:cNvPr>
          <p:cNvSpPr txBox="1"/>
          <p:nvPr/>
        </p:nvSpPr>
        <p:spPr>
          <a:xfrm>
            <a:off x="10110926" y="6176963"/>
            <a:ext cx="1242874" cy="461665"/>
          </a:xfrm>
          <a:prstGeom prst="rect">
            <a:avLst/>
          </a:prstGeom>
          <a:noFill/>
        </p:spPr>
        <p:txBody>
          <a:bodyPr wrap="square" rtlCol="0">
            <a:spAutoFit/>
          </a:bodyPr>
          <a:lstStyle/>
          <a:p>
            <a:pPr algn="r"/>
            <a:r>
              <a:rPr lang="en-US" altLang="ja-JP" sz="2400" b="1" dirty="0">
                <a:latin typeface="Courier New" panose="02070309020205020404" pitchFamily="49" charset="0"/>
                <a:cs typeface="Courier New" panose="02070309020205020404" pitchFamily="49" charset="0"/>
              </a:rPr>
              <a:t>3</a:t>
            </a:r>
            <a:r>
              <a:rPr kumimoji="1" lang="en-US" altLang="ja-JP" sz="2400" b="1" dirty="0">
                <a:latin typeface="Courier New" panose="02070309020205020404" pitchFamily="49" charset="0"/>
                <a:cs typeface="Courier New" panose="02070309020205020404" pitchFamily="49" charset="0"/>
              </a:rPr>
              <a:t>/18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4536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D672F9-1FB0-4D86-95E9-0310B5CD506D}"/>
              </a:ext>
            </a:extLst>
          </p:cNvPr>
          <p:cNvSpPr>
            <a:spLocks noGrp="1"/>
          </p:cNvSpPr>
          <p:nvPr>
            <p:ph type="title"/>
          </p:nvPr>
        </p:nvSpPr>
        <p:spPr/>
        <p:txBody>
          <a:bodyPr/>
          <a:lstStyle/>
          <a:p>
            <a:r>
              <a:rPr lang="ja-JP" altLang="en-US" u="sng" dirty="0"/>
              <a:t>高解像度</a:t>
            </a:r>
            <a:r>
              <a:rPr kumimoji="1" lang="ja-JP" altLang="en-US" u="sng" dirty="0"/>
              <a:t>化とカラー化</a:t>
            </a:r>
          </a:p>
        </p:txBody>
      </p:sp>
      <p:graphicFrame>
        <p:nvGraphicFramePr>
          <p:cNvPr id="10" name="表 7">
            <a:extLst>
              <a:ext uri="{FF2B5EF4-FFF2-40B4-BE49-F238E27FC236}">
                <a16:creationId xmlns:a16="http://schemas.microsoft.com/office/drawing/2014/main" id="{5B7CD84E-D88F-4FDE-BA86-07B5FB4D0B09}"/>
              </a:ext>
            </a:extLst>
          </p:cNvPr>
          <p:cNvGraphicFramePr>
            <a:graphicFrameLocks noGrp="1"/>
          </p:cNvGraphicFramePr>
          <p:nvPr>
            <p:ph sz="half" idx="1"/>
            <p:extLst>
              <p:ext uri="{D42A27DB-BD31-4B8C-83A1-F6EECF244321}">
                <p14:modId xmlns:p14="http://schemas.microsoft.com/office/powerpoint/2010/main" val="3717308582"/>
              </p:ext>
            </p:extLst>
          </p:nvPr>
        </p:nvGraphicFramePr>
        <p:xfrm>
          <a:off x="1219939" y="2669004"/>
          <a:ext cx="4516329" cy="1650100"/>
        </p:xfrm>
        <a:graphic>
          <a:graphicData uri="http://schemas.openxmlformats.org/drawingml/2006/table">
            <a:tbl>
              <a:tblPr firstRow="1" bandRow="1">
                <a:tableStyleId>{8EC20E35-A176-4012-BC5E-935CFFF8708E}</a:tableStyleId>
              </a:tblPr>
              <a:tblGrid>
                <a:gridCol w="1505443">
                  <a:extLst>
                    <a:ext uri="{9D8B030D-6E8A-4147-A177-3AD203B41FA5}">
                      <a16:colId xmlns:a16="http://schemas.microsoft.com/office/drawing/2014/main" val="1662803348"/>
                    </a:ext>
                  </a:extLst>
                </a:gridCol>
                <a:gridCol w="1505443">
                  <a:extLst>
                    <a:ext uri="{9D8B030D-6E8A-4147-A177-3AD203B41FA5}">
                      <a16:colId xmlns:a16="http://schemas.microsoft.com/office/drawing/2014/main" val="1727043958"/>
                    </a:ext>
                  </a:extLst>
                </a:gridCol>
                <a:gridCol w="1505443">
                  <a:extLst>
                    <a:ext uri="{9D8B030D-6E8A-4147-A177-3AD203B41FA5}">
                      <a16:colId xmlns:a16="http://schemas.microsoft.com/office/drawing/2014/main" val="3511292806"/>
                    </a:ext>
                  </a:extLst>
                </a:gridCol>
              </a:tblGrid>
              <a:tr h="505010">
                <a:tc>
                  <a:txBody>
                    <a:bodyPr/>
                    <a:lstStyle/>
                    <a:p>
                      <a:endParaRPr kumimoji="1" lang="ja-JP" altLang="en-US" dirty="0">
                        <a:solidFill>
                          <a:sysClr val="windowText" lastClr="000000"/>
                        </a:solidFill>
                      </a:endParaRPr>
                    </a:p>
                  </a:txBody>
                  <a:tcPr>
                    <a:solidFill>
                      <a:schemeClr val="bg1"/>
                    </a:solidFill>
                  </a:tcPr>
                </a:tc>
                <a:tc>
                  <a:txBody>
                    <a:bodyPr/>
                    <a:lstStyle/>
                    <a:p>
                      <a:r>
                        <a:rPr kumimoji="1" lang="ja-JP" altLang="en-US" dirty="0">
                          <a:solidFill>
                            <a:sysClr val="windowText" lastClr="000000"/>
                          </a:solidFill>
                        </a:rPr>
                        <a:t>先行研究</a:t>
                      </a:r>
                    </a:p>
                  </a:txBody>
                  <a:tcPr>
                    <a:solidFill>
                      <a:schemeClr val="bg1"/>
                    </a:solidFill>
                  </a:tcPr>
                </a:tc>
                <a:tc>
                  <a:txBody>
                    <a:bodyPr/>
                    <a:lstStyle/>
                    <a:p>
                      <a:r>
                        <a:rPr kumimoji="1" lang="ja-JP" altLang="en-US" dirty="0">
                          <a:solidFill>
                            <a:sysClr val="windowText" lastClr="000000"/>
                          </a:solidFill>
                        </a:rPr>
                        <a:t>本研究の</a:t>
                      </a:r>
                      <a:endParaRPr kumimoji="1" lang="en-US" altLang="ja-JP" dirty="0">
                        <a:solidFill>
                          <a:sysClr val="windowText" lastClr="000000"/>
                        </a:solidFill>
                      </a:endParaRPr>
                    </a:p>
                    <a:p>
                      <a:r>
                        <a:rPr kumimoji="1" lang="ja-JP" altLang="en-US" dirty="0">
                          <a:solidFill>
                            <a:sysClr val="windowText" lastClr="000000"/>
                          </a:solidFill>
                        </a:rPr>
                        <a:t>システム</a:t>
                      </a:r>
                    </a:p>
                  </a:txBody>
                  <a:tcPr>
                    <a:solidFill>
                      <a:schemeClr val="bg1"/>
                    </a:solidFill>
                  </a:tcPr>
                </a:tc>
                <a:extLst>
                  <a:ext uri="{0D108BD9-81ED-4DB2-BD59-A6C34878D82A}">
                    <a16:rowId xmlns:a16="http://schemas.microsoft.com/office/drawing/2014/main" val="2903263160"/>
                  </a:ext>
                </a:extLst>
              </a:tr>
              <a:tr h="505010">
                <a:tc>
                  <a:txBody>
                    <a:bodyPr/>
                    <a:lstStyle/>
                    <a:p>
                      <a:r>
                        <a:rPr kumimoji="1" lang="ja-JP" altLang="en-US" b="1" dirty="0">
                          <a:solidFill>
                            <a:sysClr val="windowText" lastClr="000000"/>
                          </a:solidFill>
                        </a:rPr>
                        <a:t>解像度</a:t>
                      </a:r>
                    </a:p>
                  </a:txBody>
                  <a:tcPr/>
                </a:tc>
                <a:tc>
                  <a:txBody>
                    <a:bodyPr/>
                    <a:lstStyle/>
                    <a:p>
                      <a:r>
                        <a:rPr kumimoji="1" lang="en-US" altLang="ja-JP" b="1" dirty="0"/>
                        <a:t>16×16</a:t>
                      </a:r>
                      <a:endParaRPr kumimoji="1" lang="ja-JP" altLang="en-US" b="1" dirty="0"/>
                    </a:p>
                  </a:txBody>
                  <a:tcPr/>
                </a:tc>
                <a:tc>
                  <a:txBody>
                    <a:bodyPr/>
                    <a:lstStyle/>
                    <a:p>
                      <a:r>
                        <a:rPr kumimoji="1" lang="en-US" altLang="ja-JP" b="1" dirty="0"/>
                        <a:t>64×32</a:t>
                      </a:r>
                      <a:endParaRPr kumimoji="1" lang="ja-JP" altLang="en-US" b="1" dirty="0"/>
                    </a:p>
                  </a:txBody>
                  <a:tcPr/>
                </a:tc>
                <a:extLst>
                  <a:ext uri="{0D108BD9-81ED-4DB2-BD59-A6C34878D82A}">
                    <a16:rowId xmlns:a16="http://schemas.microsoft.com/office/drawing/2014/main" val="6225736"/>
                  </a:ext>
                </a:extLst>
              </a:tr>
              <a:tr h="505010">
                <a:tc>
                  <a:txBody>
                    <a:bodyPr/>
                    <a:lstStyle/>
                    <a:p>
                      <a:r>
                        <a:rPr kumimoji="1" lang="ja-JP" altLang="en-US" b="1" dirty="0"/>
                        <a:t>表示色</a:t>
                      </a:r>
                    </a:p>
                  </a:txBody>
                  <a:tcPr/>
                </a:tc>
                <a:tc>
                  <a:txBody>
                    <a:bodyPr/>
                    <a:lstStyle/>
                    <a:p>
                      <a:r>
                        <a:rPr kumimoji="1" lang="ja-JP" altLang="en-US" b="1" dirty="0"/>
                        <a:t>白</a:t>
                      </a:r>
                    </a:p>
                  </a:txBody>
                  <a:tcPr/>
                </a:tc>
                <a:tc>
                  <a:txBody>
                    <a:bodyPr/>
                    <a:lstStyle/>
                    <a:p>
                      <a:r>
                        <a:rPr kumimoji="1" lang="ja-JP" altLang="en-US" b="1" dirty="0"/>
                        <a:t>フルカラー</a:t>
                      </a:r>
                    </a:p>
                  </a:txBody>
                  <a:tcPr/>
                </a:tc>
                <a:extLst>
                  <a:ext uri="{0D108BD9-81ED-4DB2-BD59-A6C34878D82A}">
                    <a16:rowId xmlns:a16="http://schemas.microsoft.com/office/drawing/2014/main" val="877979417"/>
                  </a:ext>
                </a:extLst>
              </a:tr>
            </a:tbl>
          </a:graphicData>
        </a:graphic>
      </p:graphicFrame>
      <p:pic>
        <p:nvPicPr>
          <p:cNvPr id="11" name="コンテンツ プレースホルダー 10">
            <a:extLst>
              <a:ext uri="{FF2B5EF4-FFF2-40B4-BE49-F238E27FC236}">
                <a16:creationId xmlns:a16="http://schemas.microsoft.com/office/drawing/2014/main" id="{A972D5D7-6115-4313-A97A-F924671273C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9257" t="4223" r="16140" b="49975"/>
          <a:stretch/>
        </p:blipFill>
        <p:spPr>
          <a:xfrm>
            <a:off x="6571402" y="1825625"/>
            <a:ext cx="4383195" cy="4351338"/>
          </a:xfrm>
          <a:prstGeom prst="rect">
            <a:avLst/>
          </a:prstGeom>
          <a:ln w="76200">
            <a:noFill/>
          </a:ln>
          <a:effectLst>
            <a:outerShdw blurRad="63500" sx="102000" sy="102000" algn="ctr" rotWithShape="0">
              <a:prstClr val="black">
                <a:alpha val="40000"/>
              </a:prstClr>
            </a:outerShdw>
          </a:effectLst>
        </p:spPr>
      </p:pic>
      <p:sp>
        <p:nvSpPr>
          <p:cNvPr id="12" name="テキスト ボックス 11">
            <a:extLst>
              <a:ext uri="{FF2B5EF4-FFF2-40B4-BE49-F238E27FC236}">
                <a16:creationId xmlns:a16="http://schemas.microsoft.com/office/drawing/2014/main" id="{07F84B5F-C2E1-49A3-AED4-E69A186464EB}"/>
              </a:ext>
            </a:extLst>
          </p:cNvPr>
          <p:cNvSpPr txBox="1"/>
          <p:nvPr/>
        </p:nvSpPr>
        <p:spPr>
          <a:xfrm>
            <a:off x="7516504" y="5712134"/>
            <a:ext cx="2492990" cy="369332"/>
          </a:xfrm>
          <a:prstGeom prst="rect">
            <a:avLst/>
          </a:prstGeom>
          <a:noFill/>
        </p:spPr>
        <p:txBody>
          <a:bodyPr wrap="none" rtlCol="0">
            <a:spAutoFit/>
          </a:bodyPr>
          <a:lstStyle/>
          <a:p>
            <a:pPr algn="ctr"/>
            <a:r>
              <a:rPr kumimoji="1" lang="ja-JP" altLang="en-US" b="1" dirty="0">
                <a:solidFill>
                  <a:schemeClr val="bg1"/>
                </a:solidFill>
              </a:rPr>
              <a:t>先行研究での試作基板</a:t>
            </a:r>
          </a:p>
        </p:txBody>
      </p:sp>
      <p:sp>
        <p:nvSpPr>
          <p:cNvPr id="13" name="テキスト ボックス 12">
            <a:extLst>
              <a:ext uri="{FF2B5EF4-FFF2-40B4-BE49-F238E27FC236}">
                <a16:creationId xmlns:a16="http://schemas.microsoft.com/office/drawing/2014/main" id="{E42D75E1-1BE4-4277-8E0D-4C16CC9B2E67}"/>
              </a:ext>
            </a:extLst>
          </p:cNvPr>
          <p:cNvSpPr txBox="1"/>
          <p:nvPr/>
        </p:nvSpPr>
        <p:spPr>
          <a:xfrm>
            <a:off x="10110926" y="6176963"/>
            <a:ext cx="1242874" cy="461665"/>
          </a:xfrm>
          <a:prstGeom prst="rect">
            <a:avLst/>
          </a:prstGeom>
          <a:noFill/>
        </p:spPr>
        <p:txBody>
          <a:bodyPr wrap="square" rtlCol="0">
            <a:spAutoFit/>
          </a:bodyPr>
          <a:lstStyle/>
          <a:p>
            <a:pPr algn="r"/>
            <a:r>
              <a:rPr lang="en-US" altLang="ja-JP" sz="2400" b="1" dirty="0">
                <a:latin typeface="Courier New" panose="02070309020205020404" pitchFamily="49" charset="0"/>
                <a:cs typeface="Courier New" panose="02070309020205020404" pitchFamily="49" charset="0"/>
              </a:rPr>
              <a:t>4</a:t>
            </a:r>
            <a:r>
              <a:rPr kumimoji="1" lang="en-US" altLang="ja-JP" sz="2400" b="1" dirty="0">
                <a:latin typeface="Courier New" panose="02070309020205020404" pitchFamily="49" charset="0"/>
                <a:cs typeface="Courier New" panose="02070309020205020404" pitchFamily="49" charset="0"/>
              </a:rPr>
              <a:t>/18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1825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3443E8E-0FAC-4EBA-97D6-E530D34E53DA}"/>
              </a:ext>
            </a:extLst>
          </p:cNvPr>
          <p:cNvSpPr>
            <a:spLocks noGrp="1"/>
          </p:cNvSpPr>
          <p:nvPr>
            <p:ph type="title"/>
          </p:nvPr>
        </p:nvSpPr>
        <p:spPr/>
        <p:txBody>
          <a:bodyPr/>
          <a:lstStyle/>
          <a:p>
            <a:r>
              <a:rPr lang="ja-JP" altLang="en-US" u="sng" dirty="0"/>
              <a:t>配線の複雑化</a:t>
            </a:r>
          </a:p>
        </p:txBody>
      </p:sp>
      <p:sp>
        <p:nvSpPr>
          <p:cNvPr id="7" name="テキスト プレースホルダー 11">
            <a:extLst>
              <a:ext uri="{FF2B5EF4-FFF2-40B4-BE49-F238E27FC236}">
                <a16:creationId xmlns:a16="http://schemas.microsoft.com/office/drawing/2014/main" id="{73B5B9BB-AC7F-4A6D-B118-A00264917DF2}"/>
              </a:ext>
            </a:extLst>
          </p:cNvPr>
          <p:cNvSpPr txBox="1">
            <a:spLocks/>
          </p:cNvSpPr>
          <p:nvPr/>
        </p:nvSpPr>
        <p:spPr>
          <a:xfrm>
            <a:off x="507507" y="1885720"/>
            <a:ext cx="11176986" cy="1071979"/>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85750" indent="-285750"/>
            <a:r>
              <a:rPr lang="ja-JP" altLang="en-US" dirty="0"/>
              <a:t>高解像度化とカラー化で配線が増加</a:t>
            </a:r>
            <a:endParaRPr lang="en-US" altLang="ja-JP" dirty="0"/>
          </a:p>
          <a:p>
            <a:pPr marL="285750" indent="-285750"/>
            <a:r>
              <a:rPr lang="en-US" altLang="ja-JP" dirty="0"/>
              <a:t>LED</a:t>
            </a:r>
            <a:r>
              <a:rPr lang="ja-JP" altLang="en-US" dirty="0"/>
              <a:t>ディスプレイとセンシング用の部品を同じ基板に実装できない</a:t>
            </a:r>
          </a:p>
        </p:txBody>
      </p:sp>
      <p:sp>
        <p:nvSpPr>
          <p:cNvPr id="8" name="テキスト プレースホルダー 11">
            <a:extLst>
              <a:ext uri="{FF2B5EF4-FFF2-40B4-BE49-F238E27FC236}">
                <a16:creationId xmlns:a16="http://schemas.microsoft.com/office/drawing/2014/main" id="{B1FFEF38-76D1-4A76-BF2B-F5CE5ED8FE32}"/>
              </a:ext>
            </a:extLst>
          </p:cNvPr>
          <p:cNvSpPr txBox="1">
            <a:spLocks/>
          </p:cNvSpPr>
          <p:nvPr/>
        </p:nvSpPr>
        <p:spPr>
          <a:xfrm>
            <a:off x="1926962" y="4421862"/>
            <a:ext cx="8338075" cy="126950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9pPr>
          </a:lstStyle>
          <a:p>
            <a:pPr algn="ctr"/>
            <a:r>
              <a:rPr lang="ja-JP" altLang="en-US" sz="2800" b="1" u="sng" dirty="0">
                <a:solidFill>
                  <a:srgbClr val="FF0000"/>
                </a:solidFill>
              </a:rPr>
              <a:t>マトリクスディスプレイは既存の製品を使用</a:t>
            </a:r>
            <a:endParaRPr lang="en-US" altLang="ja-JP" sz="2800" b="1" u="sng" dirty="0">
              <a:solidFill>
                <a:srgbClr val="FF0000"/>
              </a:solidFill>
            </a:endParaRPr>
          </a:p>
          <a:p>
            <a:pPr algn="ctr"/>
            <a:r>
              <a:rPr lang="ja-JP" altLang="en-US" sz="2800" b="1" u="sng" dirty="0">
                <a:solidFill>
                  <a:srgbClr val="FF0000"/>
                </a:solidFill>
              </a:rPr>
              <a:t>センシングのみを行う基板を設計</a:t>
            </a:r>
          </a:p>
        </p:txBody>
      </p:sp>
      <p:sp>
        <p:nvSpPr>
          <p:cNvPr id="9" name="矢印: 下 8">
            <a:extLst>
              <a:ext uri="{FF2B5EF4-FFF2-40B4-BE49-F238E27FC236}">
                <a16:creationId xmlns:a16="http://schemas.microsoft.com/office/drawing/2014/main" id="{21A459A5-63DD-42ED-8FD0-25F01E511BDF}"/>
              </a:ext>
            </a:extLst>
          </p:cNvPr>
          <p:cNvSpPr/>
          <p:nvPr/>
        </p:nvSpPr>
        <p:spPr>
          <a:xfrm>
            <a:off x="5602550" y="3153791"/>
            <a:ext cx="986900" cy="1071979"/>
          </a:xfrm>
          <a:prstGeom prst="downArrow">
            <a:avLst>
              <a:gd name="adj1" fmla="val 50000"/>
              <a:gd name="adj2" fmla="val 4100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6C8A55E-5580-403A-AA2B-FBEBEB5BFF5D}"/>
              </a:ext>
            </a:extLst>
          </p:cNvPr>
          <p:cNvSpPr txBox="1"/>
          <p:nvPr/>
        </p:nvSpPr>
        <p:spPr>
          <a:xfrm>
            <a:off x="10110926" y="6176963"/>
            <a:ext cx="1242874" cy="461665"/>
          </a:xfrm>
          <a:prstGeom prst="rect">
            <a:avLst/>
          </a:prstGeom>
          <a:noFill/>
        </p:spPr>
        <p:txBody>
          <a:bodyPr wrap="square" rtlCol="0">
            <a:spAutoFit/>
          </a:bodyPr>
          <a:lstStyle/>
          <a:p>
            <a:pPr algn="r"/>
            <a:r>
              <a:rPr lang="en-US" altLang="ja-JP" sz="2400" b="1" dirty="0">
                <a:latin typeface="Courier New" panose="02070309020205020404" pitchFamily="49" charset="0"/>
                <a:cs typeface="Courier New" panose="02070309020205020404" pitchFamily="49" charset="0"/>
              </a:rPr>
              <a:t>5</a:t>
            </a:r>
            <a:r>
              <a:rPr kumimoji="1" lang="en-US" altLang="ja-JP" sz="2400" b="1" dirty="0">
                <a:latin typeface="Courier New" panose="02070309020205020404" pitchFamily="49" charset="0"/>
                <a:cs typeface="Courier New" panose="02070309020205020404" pitchFamily="49" charset="0"/>
              </a:rPr>
              <a:t>/18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66038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64D9D5B-8E11-4F76-8692-EB0ADA929D5C}"/>
              </a:ext>
            </a:extLst>
          </p:cNvPr>
          <p:cNvSpPr>
            <a:spLocks noGrp="1"/>
          </p:cNvSpPr>
          <p:nvPr>
            <p:ph type="title"/>
          </p:nvPr>
        </p:nvSpPr>
        <p:spPr/>
        <p:txBody>
          <a:bodyPr/>
          <a:lstStyle/>
          <a:p>
            <a:r>
              <a:rPr lang="ja-JP" altLang="en-US" u="sng" dirty="0"/>
              <a:t>基板の分離</a:t>
            </a:r>
          </a:p>
        </p:txBody>
      </p:sp>
      <p:pic>
        <p:nvPicPr>
          <p:cNvPr id="7" name="図 6">
            <a:extLst>
              <a:ext uri="{FF2B5EF4-FFF2-40B4-BE49-F238E27FC236}">
                <a16:creationId xmlns:a16="http://schemas.microsoft.com/office/drawing/2014/main" id="{365D56C8-39F4-485F-BAA3-F0DA8CF544FB}"/>
              </a:ext>
            </a:extLst>
          </p:cNvPr>
          <p:cNvPicPr>
            <a:picLocks noChangeAspect="1"/>
          </p:cNvPicPr>
          <p:nvPr/>
        </p:nvPicPr>
        <p:blipFill rotWithShape="1">
          <a:blip r:embed="rId2">
            <a:extLst>
              <a:ext uri="{28A0092B-C50C-407E-A947-70E740481C1C}">
                <a14:useLocalDpi xmlns:a14="http://schemas.microsoft.com/office/drawing/2010/main" val="0"/>
              </a:ext>
            </a:extLst>
          </a:blip>
          <a:srcRect t="6387" b="19173"/>
          <a:stretch/>
        </p:blipFill>
        <p:spPr>
          <a:xfrm>
            <a:off x="6627350" y="1494768"/>
            <a:ext cx="4590791" cy="4557545"/>
          </a:xfrm>
          <a:prstGeom prst="rect">
            <a:avLst/>
          </a:prstGeom>
          <a:ln w="76200">
            <a:noFill/>
          </a:ln>
          <a:effectLst>
            <a:outerShdw blurRad="63500" sx="102000" sy="102000" algn="ctr" rotWithShape="0">
              <a:prstClr val="black">
                <a:alpha val="40000"/>
              </a:prstClr>
            </a:outerShdw>
          </a:effectLst>
        </p:spPr>
      </p:pic>
      <p:sp>
        <p:nvSpPr>
          <p:cNvPr id="8" name="テキスト ボックス 7">
            <a:extLst>
              <a:ext uri="{FF2B5EF4-FFF2-40B4-BE49-F238E27FC236}">
                <a16:creationId xmlns:a16="http://schemas.microsoft.com/office/drawing/2014/main" id="{28874F9D-537E-46D3-901C-C960E4E6CCFC}"/>
              </a:ext>
            </a:extLst>
          </p:cNvPr>
          <p:cNvSpPr txBox="1"/>
          <p:nvPr/>
        </p:nvSpPr>
        <p:spPr>
          <a:xfrm>
            <a:off x="739550" y="2299502"/>
            <a:ext cx="4868642" cy="954107"/>
          </a:xfrm>
          <a:prstGeom prst="rect">
            <a:avLst/>
          </a:prstGeom>
          <a:noFill/>
        </p:spPr>
        <p:txBody>
          <a:bodyPr wrap="none" rtlCol="0">
            <a:spAutoFit/>
          </a:bodyPr>
          <a:lstStyle/>
          <a:p>
            <a:pPr algn="r"/>
            <a:r>
              <a:rPr kumimoji="1" lang="en-US" altLang="ja-JP" sz="2800" b="1" dirty="0"/>
              <a:t>LED</a:t>
            </a:r>
            <a:r>
              <a:rPr kumimoji="1" lang="ja-JP" altLang="en-US" sz="2800" b="1" dirty="0"/>
              <a:t>マトリクスディスプレイ</a:t>
            </a:r>
            <a:endParaRPr kumimoji="1" lang="en-US" altLang="ja-JP" sz="2800" b="1" dirty="0"/>
          </a:p>
          <a:p>
            <a:pPr algn="r"/>
            <a:r>
              <a:rPr lang="ja-JP" altLang="en-US" sz="2800" b="1" dirty="0"/>
              <a:t>（既存の製品）</a:t>
            </a:r>
            <a:endParaRPr kumimoji="1" lang="ja-JP" altLang="en-US" sz="2800" b="1" dirty="0"/>
          </a:p>
        </p:txBody>
      </p:sp>
      <p:sp>
        <p:nvSpPr>
          <p:cNvPr id="9" name="テキスト ボックス 8">
            <a:extLst>
              <a:ext uri="{FF2B5EF4-FFF2-40B4-BE49-F238E27FC236}">
                <a16:creationId xmlns:a16="http://schemas.microsoft.com/office/drawing/2014/main" id="{0A71C0E5-AA3E-4575-8A2C-87C8C483199D}"/>
              </a:ext>
            </a:extLst>
          </p:cNvPr>
          <p:cNvSpPr txBox="1"/>
          <p:nvPr/>
        </p:nvSpPr>
        <p:spPr>
          <a:xfrm>
            <a:off x="2910017" y="3862423"/>
            <a:ext cx="2698175" cy="523220"/>
          </a:xfrm>
          <a:prstGeom prst="rect">
            <a:avLst/>
          </a:prstGeom>
          <a:noFill/>
        </p:spPr>
        <p:txBody>
          <a:bodyPr wrap="none" rtlCol="0">
            <a:spAutoFit/>
          </a:bodyPr>
          <a:lstStyle/>
          <a:p>
            <a:pPr algn="r"/>
            <a:r>
              <a:rPr kumimoji="1" lang="ja-JP" altLang="en-US" sz="2800" b="1" dirty="0"/>
              <a:t>センシング基板</a:t>
            </a:r>
          </a:p>
        </p:txBody>
      </p:sp>
      <p:sp>
        <p:nvSpPr>
          <p:cNvPr id="10" name="テキスト ボックス 9">
            <a:extLst>
              <a:ext uri="{FF2B5EF4-FFF2-40B4-BE49-F238E27FC236}">
                <a16:creationId xmlns:a16="http://schemas.microsoft.com/office/drawing/2014/main" id="{4D918ED8-CA53-4232-8423-4DFEB6F7E1C4}"/>
              </a:ext>
            </a:extLst>
          </p:cNvPr>
          <p:cNvSpPr txBox="1"/>
          <p:nvPr/>
        </p:nvSpPr>
        <p:spPr>
          <a:xfrm>
            <a:off x="3628163" y="5124481"/>
            <a:ext cx="1980029" cy="523220"/>
          </a:xfrm>
          <a:prstGeom prst="rect">
            <a:avLst/>
          </a:prstGeom>
          <a:noFill/>
        </p:spPr>
        <p:txBody>
          <a:bodyPr wrap="none" rtlCol="0">
            <a:spAutoFit/>
          </a:bodyPr>
          <a:lstStyle/>
          <a:p>
            <a:pPr algn="r"/>
            <a:r>
              <a:rPr kumimoji="1" lang="ja-JP" altLang="en-US" sz="2800" b="1" dirty="0"/>
              <a:t>人工大理石</a:t>
            </a:r>
          </a:p>
        </p:txBody>
      </p:sp>
      <p:sp>
        <p:nvSpPr>
          <p:cNvPr id="11" name="フリーフォーム: 図形 10">
            <a:extLst>
              <a:ext uri="{FF2B5EF4-FFF2-40B4-BE49-F238E27FC236}">
                <a16:creationId xmlns:a16="http://schemas.microsoft.com/office/drawing/2014/main" id="{00A4A1D6-309F-41EB-A4C4-B3A4412167F1}"/>
              </a:ext>
            </a:extLst>
          </p:cNvPr>
          <p:cNvSpPr/>
          <p:nvPr/>
        </p:nvSpPr>
        <p:spPr>
          <a:xfrm>
            <a:off x="5743851" y="2601156"/>
            <a:ext cx="1129905" cy="175400"/>
          </a:xfrm>
          <a:custGeom>
            <a:avLst/>
            <a:gdLst>
              <a:gd name="connsiteX0" fmla="*/ 1704513 w 1704513"/>
              <a:gd name="connsiteY0" fmla="*/ 23223 h 422718"/>
              <a:gd name="connsiteX1" fmla="*/ 1447060 w 1704513"/>
              <a:gd name="connsiteY1" fmla="*/ 32100 h 422718"/>
              <a:gd name="connsiteX2" fmla="*/ 825624 w 1704513"/>
              <a:gd name="connsiteY2" fmla="*/ 333941 h 422718"/>
              <a:gd name="connsiteX3" fmla="*/ 0 w 1704513"/>
              <a:gd name="connsiteY3" fmla="*/ 422718 h 422718"/>
            </a:gdLst>
            <a:ahLst/>
            <a:cxnLst>
              <a:cxn ang="0">
                <a:pos x="connsiteX0" y="connsiteY0"/>
              </a:cxn>
              <a:cxn ang="0">
                <a:pos x="connsiteX1" y="connsiteY1"/>
              </a:cxn>
              <a:cxn ang="0">
                <a:pos x="connsiteX2" y="connsiteY2"/>
              </a:cxn>
              <a:cxn ang="0">
                <a:pos x="connsiteX3" y="connsiteY3"/>
              </a:cxn>
            </a:cxnLst>
            <a:rect l="l" t="t" r="r" b="b"/>
            <a:pathLst>
              <a:path w="1704513" h="422718">
                <a:moveTo>
                  <a:pt x="1704513" y="23223"/>
                </a:moveTo>
                <a:cubicBezTo>
                  <a:pt x="1649027" y="1768"/>
                  <a:pt x="1593541" y="-19686"/>
                  <a:pt x="1447060" y="32100"/>
                </a:cubicBezTo>
                <a:cubicBezTo>
                  <a:pt x="1300579" y="83886"/>
                  <a:pt x="1066801" y="268838"/>
                  <a:pt x="825624" y="333941"/>
                </a:cubicBezTo>
                <a:cubicBezTo>
                  <a:pt x="584447" y="399044"/>
                  <a:pt x="292223" y="410881"/>
                  <a:pt x="0" y="4227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8F6AED6E-52EE-4E94-9208-25101CF7C20B}"/>
              </a:ext>
            </a:extLst>
          </p:cNvPr>
          <p:cNvSpPr/>
          <p:nvPr/>
        </p:nvSpPr>
        <p:spPr>
          <a:xfrm>
            <a:off x="5743851" y="4032311"/>
            <a:ext cx="1041129" cy="45719"/>
          </a:xfrm>
          <a:custGeom>
            <a:avLst/>
            <a:gdLst>
              <a:gd name="connsiteX0" fmla="*/ 1597980 w 1597980"/>
              <a:gd name="connsiteY0" fmla="*/ 0 h 213064"/>
              <a:gd name="connsiteX1" fmla="*/ 763479 w 1597980"/>
              <a:gd name="connsiteY1" fmla="*/ 159798 h 213064"/>
              <a:gd name="connsiteX2" fmla="*/ 0 w 1597980"/>
              <a:gd name="connsiteY2" fmla="*/ 213064 h 213064"/>
            </a:gdLst>
            <a:ahLst/>
            <a:cxnLst>
              <a:cxn ang="0">
                <a:pos x="connsiteX0" y="connsiteY0"/>
              </a:cxn>
              <a:cxn ang="0">
                <a:pos x="connsiteX1" y="connsiteY1"/>
              </a:cxn>
              <a:cxn ang="0">
                <a:pos x="connsiteX2" y="connsiteY2"/>
              </a:cxn>
            </a:cxnLst>
            <a:rect l="l" t="t" r="r" b="b"/>
            <a:pathLst>
              <a:path w="1597980" h="213064">
                <a:moveTo>
                  <a:pt x="1597980" y="0"/>
                </a:moveTo>
                <a:cubicBezTo>
                  <a:pt x="1313894" y="62143"/>
                  <a:pt x="1029809" y="124287"/>
                  <a:pt x="763479" y="159798"/>
                </a:cubicBezTo>
                <a:cubicBezTo>
                  <a:pt x="497149" y="195309"/>
                  <a:pt x="248574" y="204186"/>
                  <a:pt x="0" y="21306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2">
            <a:extLst>
              <a:ext uri="{FF2B5EF4-FFF2-40B4-BE49-F238E27FC236}">
                <a16:creationId xmlns:a16="http://schemas.microsoft.com/office/drawing/2014/main" id="{D71C9974-C366-4F0C-8192-184AC244A076}"/>
              </a:ext>
            </a:extLst>
          </p:cNvPr>
          <p:cNvSpPr/>
          <p:nvPr/>
        </p:nvSpPr>
        <p:spPr>
          <a:xfrm flipV="1">
            <a:off x="5743851" y="5363231"/>
            <a:ext cx="1023375" cy="45719"/>
          </a:xfrm>
          <a:custGeom>
            <a:avLst/>
            <a:gdLst>
              <a:gd name="connsiteX0" fmla="*/ 1660125 w 1660125"/>
              <a:gd name="connsiteY0" fmla="*/ 0 h 0"/>
              <a:gd name="connsiteX1" fmla="*/ 0 w 1660125"/>
              <a:gd name="connsiteY1" fmla="*/ 0 h 0"/>
            </a:gdLst>
            <a:ahLst/>
            <a:cxnLst>
              <a:cxn ang="0">
                <a:pos x="connsiteX0" y="connsiteY0"/>
              </a:cxn>
              <a:cxn ang="0">
                <a:pos x="connsiteX1" y="connsiteY1"/>
              </a:cxn>
            </a:cxnLst>
            <a:rect l="l" t="t" r="r" b="b"/>
            <a:pathLst>
              <a:path w="1660125">
                <a:moveTo>
                  <a:pt x="1660125" y="0"/>
                </a:move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D682520-573F-4AB4-8B95-4AB08668D352}"/>
              </a:ext>
            </a:extLst>
          </p:cNvPr>
          <p:cNvSpPr txBox="1"/>
          <p:nvPr/>
        </p:nvSpPr>
        <p:spPr>
          <a:xfrm>
            <a:off x="10110926" y="6176963"/>
            <a:ext cx="1242874" cy="461665"/>
          </a:xfrm>
          <a:prstGeom prst="rect">
            <a:avLst/>
          </a:prstGeom>
          <a:noFill/>
        </p:spPr>
        <p:txBody>
          <a:bodyPr wrap="square" rtlCol="0">
            <a:spAutoFit/>
          </a:bodyPr>
          <a:lstStyle/>
          <a:p>
            <a:pPr algn="r"/>
            <a:r>
              <a:rPr lang="en-US" altLang="ja-JP" sz="2400" b="1" dirty="0">
                <a:latin typeface="Courier New" panose="02070309020205020404" pitchFamily="49" charset="0"/>
                <a:cs typeface="Courier New" panose="02070309020205020404" pitchFamily="49" charset="0"/>
              </a:rPr>
              <a:t>6</a:t>
            </a:r>
            <a:r>
              <a:rPr kumimoji="1" lang="en-US" altLang="ja-JP" sz="2400" b="1" dirty="0">
                <a:latin typeface="Courier New" panose="02070309020205020404" pitchFamily="49" charset="0"/>
                <a:cs typeface="Courier New" panose="02070309020205020404" pitchFamily="49" charset="0"/>
              </a:rPr>
              <a:t>/18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6594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670F86B-E61A-4896-89C4-DDA1C9922C88}"/>
              </a:ext>
            </a:extLst>
          </p:cNvPr>
          <p:cNvSpPr>
            <a:spLocks noGrp="1"/>
          </p:cNvSpPr>
          <p:nvPr>
            <p:ph type="title"/>
          </p:nvPr>
        </p:nvSpPr>
        <p:spPr/>
        <p:txBody>
          <a:bodyPr/>
          <a:lstStyle/>
          <a:p>
            <a:r>
              <a:rPr lang="ja-JP" altLang="en-US" u="sng" dirty="0"/>
              <a:t>センシング基板概要</a:t>
            </a:r>
          </a:p>
        </p:txBody>
      </p:sp>
      <p:sp>
        <p:nvSpPr>
          <p:cNvPr id="4" name="コンテンツ プレースホルダー 3">
            <a:extLst>
              <a:ext uri="{FF2B5EF4-FFF2-40B4-BE49-F238E27FC236}">
                <a16:creationId xmlns:a16="http://schemas.microsoft.com/office/drawing/2014/main" id="{6AA3A78D-5361-4207-A8F2-6EF8EBE40849}"/>
              </a:ext>
            </a:extLst>
          </p:cNvPr>
          <p:cNvSpPr>
            <a:spLocks noGrp="1"/>
          </p:cNvSpPr>
          <p:nvPr>
            <p:ph sz="half" idx="1"/>
          </p:nvPr>
        </p:nvSpPr>
        <p:spPr>
          <a:xfrm>
            <a:off x="838200" y="1825625"/>
            <a:ext cx="5402802" cy="4351338"/>
          </a:xfrm>
        </p:spPr>
        <p:txBody>
          <a:bodyPr/>
          <a:lstStyle/>
          <a:p>
            <a:r>
              <a:rPr lang="ja-JP" altLang="en-US" dirty="0"/>
              <a:t>４層のプリント基板</a:t>
            </a:r>
          </a:p>
          <a:p>
            <a:r>
              <a:rPr lang="ja-JP" altLang="en-US" dirty="0"/>
              <a:t>表面実装部品を表面のみに実装</a:t>
            </a:r>
            <a:endParaRPr lang="en-US" altLang="ja-JP" dirty="0"/>
          </a:p>
          <a:p>
            <a:endParaRPr lang="en-US" altLang="ja-JP" dirty="0"/>
          </a:p>
          <a:p>
            <a:r>
              <a:rPr lang="ja-JP" altLang="en-US" dirty="0"/>
              <a:t>基板の高さを抑える</a:t>
            </a:r>
          </a:p>
          <a:p>
            <a:r>
              <a:rPr lang="ja-JP" altLang="en-US" dirty="0"/>
              <a:t>基板にマトリクスディスプレイを密着させる</a:t>
            </a:r>
          </a:p>
          <a:p>
            <a:endParaRPr lang="ja-JP" altLang="en-US" dirty="0"/>
          </a:p>
          <a:p>
            <a:endParaRPr lang="ja-JP" altLang="en-US" dirty="0"/>
          </a:p>
        </p:txBody>
      </p:sp>
      <p:pic>
        <p:nvPicPr>
          <p:cNvPr id="6" name="コンテンツ プレースホルダー 5">
            <a:extLst>
              <a:ext uri="{FF2B5EF4-FFF2-40B4-BE49-F238E27FC236}">
                <a16:creationId xmlns:a16="http://schemas.microsoft.com/office/drawing/2014/main" id="{D165BB8B-FAA4-4C4F-A0BD-F6C7E818C84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584" t="273" r="4868" b="-273"/>
          <a:stretch/>
        </p:blipFill>
        <p:spPr>
          <a:xfrm>
            <a:off x="6571434" y="1825625"/>
            <a:ext cx="4383131" cy="4351338"/>
          </a:xfrm>
          <a:prstGeom prst="rect">
            <a:avLst/>
          </a:prstGeom>
          <a:ln w="76200">
            <a:noFill/>
          </a:ln>
          <a:effectLst>
            <a:outerShdw blurRad="63500" sx="102000" sy="102000" algn="ctr" rotWithShape="0">
              <a:prstClr val="black">
                <a:alpha val="40000"/>
              </a:prstClr>
            </a:outerShdw>
          </a:effectLst>
        </p:spPr>
      </p:pic>
      <p:sp>
        <p:nvSpPr>
          <p:cNvPr id="7" name="テキスト ボックス 6">
            <a:extLst>
              <a:ext uri="{FF2B5EF4-FFF2-40B4-BE49-F238E27FC236}">
                <a16:creationId xmlns:a16="http://schemas.microsoft.com/office/drawing/2014/main" id="{C6F3DAF6-6384-418F-A856-90B11FC138F5}"/>
              </a:ext>
            </a:extLst>
          </p:cNvPr>
          <p:cNvSpPr txBox="1"/>
          <p:nvPr/>
        </p:nvSpPr>
        <p:spPr>
          <a:xfrm>
            <a:off x="10110926" y="6176963"/>
            <a:ext cx="1242874" cy="461665"/>
          </a:xfrm>
          <a:prstGeom prst="rect">
            <a:avLst/>
          </a:prstGeom>
          <a:noFill/>
        </p:spPr>
        <p:txBody>
          <a:bodyPr wrap="square" rtlCol="0">
            <a:spAutoFit/>
          </a:bodyPr>
          <a:lstStyle/>
          <a:p>
            <a:pPr algn="r"/>
            <a:r>
              <a:rPr kumimoji="1" lang="en-US" altLang="ja-JP" sz="2400" b="1" dirty="0">
                <a:latin typeface="Courier New" panose="02070309020205020404" pitchFamily="49" charset="0"/>
                <a:cs typeface="Courier New" panose="02070309020205020404" pitchFamily="49" charset="0"/>
              </a:rPr>
              <a:t>7/18</a:t>
            </a:r>
            <a:endParaRPr kumimoji="1" lang="ja-JP" alt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3122551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D5FAEE75FB4CB4CAAEAAE48865CA5EC" ma:contentTypeVersion="8" ma:contentTypeDescription="新しいドキュメントを作成します。" ma:contentTypeScope="" ma:versionID="fdc8b285028e080310d60991dbda7add">
  <xsd:schema xmlns:xsd="http://www.w3.org/2001/XMLSchema" xmlns:xs="http://www.w3.org/2001/XMLSchema" xmlns:p="http://schemas.microsoft.com/office/2006/metadata/properties" xmlns:ns2="9b21a311-2bd1-4fb6-92d4-d6d36e3bc42a" targetNamespace="http://schemas.microsoft.com/office/2006/metadata/properties" ma:root="true" ma:fieldsID="7b564595723f77c2cabb39d4bf80b655" ns2:_="">
    <xsd:import namespace="9b21a311-2bd1-4fb6-92d4-d6d36e3bc4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1a311-2bd1-4fb6-92d4-d6d36e3bc4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62A01F-0339-4924-B249-2D3677F0EF8D}"/>
</file>

<file path=customXml/itemProps2.xml><?xml version="1.0" encoding="utf-8"?>
<ds:datastoreItem xmlns:ds="http://schemas.openxmlformats.org/officeDocument/2006/customXml" ds:itemID="{E7B2DAA7-AFF8-4A98-B6A4-06551E3A27F2}"/>
</file>

<file path=customXml/itemProps3.xml><?xml version="1.0" encoding="utf-8"?>
<ds:datastoreItem xmlns:ds="http://schemas.openxmlformats.org/officeDocument/2006/customXml" ds:itemID="{80F2006D-A6F5-4AB2-A65B-011259ED4A20}"/>
</file>

<file path=docProps/app.xml><?xml version="1.0" encoding="utf-8"?>
<Properties xmlns="http://schemas.openxmlformats.org/officeDocument/2006/extended-properties" xmlns:vt="http://schemas.openxmlformats.org/officeDocument/2006/docPropsVTypes">
  <TotalTime>7268</TotalTime>
  <Words>426</Words>
  <Application>Microsoft Office PowerPoint</Application>
  <PresentationFormat>ワイド画面</PresentationFormat>
  <Paragraphs>99</Paragraphs>
  <Slides>21</Slides>
  <Notes>0</Notes>
  <HiddenSlides>0</HiddenSlides>
  <MMClips>2</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21</vt:i4>
      </vt:variant>
    </vt:vector>
  </HeadingPairs>
  <TitlesOfParts>
    <vt:vector size="27" baseType="lpstr">
      <vt:lpstr>游ゴシック</vt:lpstr>
      <vt:lpstr>游ゴシック Light</vt:lpstr>
      <vt:lpstr>Arial</vt:lpstr>
      <vt:lpstr>Courier New</vt:lpstr>
      <vt:lpstr>Wingdings</vt:lpstr>
      <vt:lpstr>Office テーマ</vt:lpstr>
      <vt:lpstr>人工大理石透過型LEDタッチディスプレイの 高画素化・大画面化のための改良設計</vt:lpstr>
      <vt:lpstr>ディスプレイ表示の仕組み</vt:lpstr>
      <vt:lpstr>タッチパネルの仕組み</vt:lpstr>
      <vt:lpstr>応用例</vt:lpstr>
      <vt:lpstr>先行研究からの改善点（抜粋）</vt:lpstr>
      <vt:lpstr>高解像度化とカラー化</vt:lpstr>
      <vt:lpstr>配線の複雑化</vt:lpstr>
      <vt:lpstr>基板の分離</vt:lpstr>
      <vt:lpstr>センシング基板概要</vt:lpstr>
      <vt:lpstr>基板の構成</vt:lpstr>
      <vt:lpstr>基板の構成</vt:lpstr>
      <vt:lpstr>ディスプレイを発光させた様子</vt:lpstr>
      <vt:lpstr>太陽光などへの対策</vt:lpstr>
      <vt:lpstr>センシングの動作</vt:lpstr>
      <vt:lpstr>センシングの動作</vt:lpstr>
      <vt:lpstr>センシングの動作</vt:lpstr>
      <vt:lpstr>物体検出の様子</vt:lpstr>
      <vt:lpstr>太陽光などへの対策</vt:lpstr>
      <vt:lpstr>太陽光などへの対策</vt:lpstr>
      <vt:lpstr>今後の課題</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人工大理石透過型LEDタッチディスプレイの 高画素化・大画面化のための改良設計</dc:title>
  <dc:creator>URA CHIHIRO</dc:creator>
  <cp:lastModifiedBy>URA CHIHIRO</cp:lastModifiedBy>
  <cp:revision>1</cp:revision>
  <dcterms:created xsi:type="dcterms:W3CDTF">2022-02-02T13:02:39Z</dcterms:created>
  <dcterms:modified xsi:type="dcterms:W3CDTF">2022-02-07T14:10:46Z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0x0101004D5FAEE75FB4CB4CAAEAAE48865CA5EC</vt:lpwstr>
  </property>
</Properties>
</file>